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693400" cx="7556500"/>
  <p:notesSz cx="7556500" cy="10693400"/>
  <p:embeddedFontLst>
    <p:embeddedFont>
      <p:font typeface="Palatino Linotype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jJIAdBwegT2MGqGE0TROcD961j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latinoLinotype-bold.fntdata"/><Relationship Id="rId12" Type="http://schemas.openxmlformats.org/officeDocument/2006/relationships/font" Target="fonts/PalatinoLinotyp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tinoLinotype-boldItalic.fntdata"/><Relationship Id="rId14" Type="http://schemas.openxmlformats.org/officeDocument/2006/relationships/font" Target="fonts/PalatinoLinotype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2000"/>
            <a:ext cx="5037900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2360613" y="801688"/>
            <a:ext cx="2835275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jpg"/><Relationship Id="rId7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016381" y="81927"/>
            <a:ext cx="487680" cy="485140"/>
          </a:xfrm>
          <a:custGeom>
            <a:rect b="b" l="l" r="r" t="t"/>
            <a:pathLst>
              <a:path extrusionOk="0" h="485140" w="487679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extrusionOk="0" h="485140" w="487679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>
            <a:off x="79171" y="100101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9184" y="10238448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119264" y="10232619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3714362" y="0"/>
            <a:ext cx="3846195" cy="2433320"/>
          </a:xfrm>
          <a:custGeom>
            <a:rect b="b" l="l" r="r" t="t"/>
            <a:pathLst>
              <a:path extrusionOk="0" h="2433320" w="3846195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0" y="7921396"/>
            <a:ext cx="3555365" cy="2771140"/>
          </a:xfrm>
          <a:custGeom>
            <a:rect b="b" l="l" r="r" t="t"/>
            <a:pathLst>
              <a:path extrusionOk="0" h="2771140" w="3555365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Une image contenant texte, capture d’écran, Police, logo&#10;&#10;Description générée automatiquement" id="33" name="Google Shape;3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symbole, cercle, Police, logo&#10;&#10;Description générée automatiquement" id="34" name="Google Shape;3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0377" y="9804728"/>
            <a:ext cx="1241329" cy="413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olice, Graphique, logo, capture d’écran&#10;&#10;Description générée automatiquement" id="35" name="Google Shape;35;p9"/>
          <p:cNvPicPr preferRelativeResize="0"/>
          <p:nvPr/>
        </p:nvPicPr>
        <p:blipFill rotWithShape="1">
          <a:blip r:embed="rId7">
            <a:alphaModFix/>
          </a:blip>
          <a:srcRect b="21586" l="0" r="0" t="19708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rect b="b" l="l" r="r" t="t"/>
            <a:pathLst>
              <a:path extrusionOk="0" h="2431415" w="3844925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rect b="b" l="l" r="r" t="t"/>
            <a:pathLst>
              <a:path extrusionOk="0" h="2773045" w="3556635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rect b="b" l="l" r="r" t="t"/>
            <a:pathLst>
              <a:path extrusionOk="0" h="4539615" w="646049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cap="flat" cmpd="sng" w="13575">
            <a:solidFill>
              <a:srgbClr val="F066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rect b="b" l="l" r="r" t="t"/>
            <a:pathLst>
              <a:path extrusionOk="0" h="215900" w="1802764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000" u="sng" cap="none" strike="noStrik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rnest.hec.ca/video/DAIP/pdf/Coup_de_Pouce_Pedagogique_1_Cibler_et_formuler_des_objectifs_d_apprentissage.pdf" TargetMode="External"/><Relationship Id="rId4" Type="http://schemas.openxmlformats.org/officeDocument/2006/relationships/hyperlink" Target="https://ernest.hec.ca/video/DAIP/pdf/Coup_de_Pouce_Pedagogique_1_Cibler_et_formuler_des_objectifs_d_apprentissage.pdf" TargetMode="External"/><Relationship Id="rId5" Type="http://schemas.openxmlformats.org/officeDocument/2006/relationships/hyperlink" Target="https://ernest.hec.ca/video/DAIP/pdf/Coup_de_Pouce_Pedagogique_1_Cibler_et_formuler_des_objectifs_d_apprentissage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contact@learninglab-network.com" TargetMode="External"/><Relationship Id="rId4" Type="http://schemas.openxmlformats.org/officeDocument/2006/relationships/hyperlink" Target="http://www.learninglab-network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earninglab-network.com/ouvrages/livre-blanc-protocoles-dobservation-des-espaces-physiques-dapprentissage/" TargetMode="External"/><Relationship Id="rId4" Type="http://schemas.openxmlformats.org/officeDocument/2006/relationships/hyperlink" Target="https://oer.uclouvain.be/jspui/bitstream/20.500.12279/787/6/CahierLLL-N%c2%b09%20FR-Les%20espaces%20physiques%20d%e2%80%99apprentissage-V2023c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1" Type="http://schemas.openxmlformats.org/officeDocument/2006/relationships/image" Target="../media/image19.png"/><Relationship Id="rId10" Type="http://schemas.openxmlformats.org/officeDocument/2006/relationships/image" Target="../media/image15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créativité&#10;&#10;Description générée automatiquement avec une confiance faible"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291536">
            <a:off x="-2942421" y="-196040"/>
            <a:ext cx="13441341" cy="1159875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>
            <p:ph type="ctrTitle"/>
          </p:nvPr>
        </p:nvSpPr>
        <p:spPr>
          <a:xfrm>
            <a:off x="654050" y="5956696"/>
            <a:ext cx="4887437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Modèle de</a:t>
            </a:r>
            <a:br>
              <a:rPr lang="fr-FR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fiche activité</a:t>
            </a: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0" y="0"/>
            <a:ext cx="7556500" cy="24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Police, Graphique, logo, capture d’écran&#10;&#10;Description générée automatiquement" id="71" name="Google Shape;71;p1"/>
          <p:cNvPicPr preferRelativeResize="0"/>
          <p:nvPr/>
        </p:nvPicPr>
        <p:blipFill rotWithShape="1">
          <a:blip r:embed="rId4">
            <a:alphaModFix/>
          </a:blip>
          <a:srcRect b="21586" l="0" r="0" t="19708"/>
          <a:stretch/>
        </p:blipFill>
        <p:spPr>
          <a:xfrm>
            <a:off x="120650" y="241300"/>
            <a:ext cx="3352800" cy="13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526411" y="480626"/>
            <a:ext cx="651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Mode d’emploi</a:t>
            </a:r>
            <a:endParaRPr/>
          </a:p>
        </p:txBody>
      </p:sp>
      <p:sp>
        <p:nvSpPr>
          <p:cNvPr id="77" name="Google Shape;77;p2"/>
          <p:cNvSpPr txBox="1"/>
          <p:nvPr>
            <p:ph idx="1" type="body"/>
          </p:nvPr>
        </p:nvSpPr>
        <p:spPr>
          <a:xfrm>
            <a:off x="378142" y="1491814"/>
            <a:ext cx="6806700" cy="6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Bienvenue dans ce modèle de fiche activité du LearningLab Network 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Ce modèle a pour objectif de faciliter la création, la diffusion et l’usage de nouvelles fiches par tous les </a:t>
            </a:r>
            <a:r>
              <a:rPr b="1" lang="fr-FR" sz="1400"/>
              <a:t>membres</a:t>
            </a:r>
            <a:r>
              <a:rPr lang="fr-FR" sz="1400"/>
              <a:t> du réseau.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FR" sz="1400"/>
              <a:t>Création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Le choix du format Powerpoint a été fait pour sa rapidité de prise en main. Des champs de saisie, des conseils et des objets sont à disposition pour guider le membre dans la construction de sa fiche. La flexibilité du canevas offre la possibilité d’expérimenter d’autres mises en forme selon les besoins.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FR" sz="1400"/>
              <a:t>Diffusion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Chaque fiche créée pourra être publiée et partagée via le site du LearningLab Network. Nous proposons une licence Creative Common CC-BY-SA (</a:t>
            </a:r>
            <a:r>
              <a:rPr lang="fr-FR" sz="1200" u="sng">
                <a:solidFill>
                  <a:schemeClr val="hlink"/>
                </a:solidFill>
              </a:rPr>
              <a:t>https://creativecommons.org/licenses/by-sa/4.0/</a:t>
            </a:r>
            <a:r>
              <a:rPr lang="fr-FR" sz="1200"/>
              <a:t>) </a:t>
            </a:r>
            <a:r>
              <a:rPr lang="fr-FR" sz="1400"/>
              <a:t>et un dépôt en ressource éducative libre pour un accès au plus grand nombre.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fr-FR" sz="1400"/>
              <a:t>Usage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Les fiches peuvent être mobilisées dans les learning labs, dans des situations de conseil pédagogique ou encore en autonomie par des enseignants.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La diapositive 4 « Fiche de préparation » est utilisable pour décrire le déroulé de sa séquence pédagogique adapté à son contexte.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fr-FR" sz="1400">
                <a:solidFill>
                  <a:schemeClr val="dk1"/>
                </a:solidFill>
              </a:rPr>
              <a:t>Termes utilisés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dk1"/>
                </a:solidFill>
              </a:rPr>
              <a:t>Nous avons choisi les termes « La personne enseignante » et « la personne apprenante » pour leur caractère épicène et leur adaptation à différents contextes en formation initiale et continue.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Et maintenant, place à votre créativité 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713315" y="7759741"/>
            <a:ext cx="22992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i="1"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Écrire</a:t>
            </a:r>
            <a:r>
              <a:rPr b="0" i="1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ici une citation ou un verbatim d’une personne enseignante ou d’une personne apprenante qui pourrait inspirer le lecteur</a:t>
            </a: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»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Prénom NOM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1216550" y="9588345"/>
            <a:ext cx="256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Indiquer ici le lieu de la photo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43859" y="1246201"/>
            <a:ext cx="1339678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#mot-clé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522920" y="1596177"/>
            <a:ext cx="104553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#mot-clé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1948448" y="1246201"/>
            <a:ext cx="1547608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#mot-clé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636557" y="1596177"/>
            <a:ext cx="104553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#mot-clé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750195" y="1596177"/>
            <a:ext cx="1045530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#mot-clé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91" name="Google Shape;91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 – max (en min.)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94" name="Google Shape;94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 - max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97" name="Google Shape;97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fmla="val 4824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Rédiger ici une description courte de l’activité (environ 5 lignes).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pas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hésite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pas à mettre en avant des </a:t>
              </a:r>
              <a:r>
                <a:rPr b="1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mots en gras.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43859" y="2105339"/>
              <a:ext cx="864193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cap="flat" cmpd="sng" w="9525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100" name="Google Shape;100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fmla="val 9663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Copier-coller ici les équipements clés utiles pour l’activité en vous appuyant sur la banque d’objets en slide 6.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56569" y="1247745"/>
              <a:ext cx="1224915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103" name="Google Shape;103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s’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appuyant sur la banque d’objets en slide 6, représenter ici un schéma de la configuration idéale ou principale de l’espace pendant l’activité.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17613" y="3654671"/>
              <a:ext cx="1689437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1854" y="3667100"/>
            <a:ext cx="3089047" cy="3296094"/>
            <a:chOff x="551854" y="3667100"/>
            <a:chExt cx="3089047" cy="3296094"/>
          </a:xfrm>
        </p:grpSpPr>
        <p:sp>
          <p:nvSpPr>
            <p:cNvPr id="106" name="Google Shape;106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2700" marR="508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Rédiger ici les objectifs pédagogiques soutenus par l’activité. Commencer par un verbe d’action en référence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 taxonomies dans les </a:t>
              </a:r>
              <a:r>
                <a:rPr lang="fr-FR" sz="11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domaines </a:t>
              </a:r>
              <a:r>
                <a:rPr lang="fr-FR" sz="11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cognitif</a:t>
              </a:r>
              <a:r>
                <a:rPr lang="fr-FR" sz="11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, socioaffectif et moteur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12700" marR="508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la fin de l’activité, les participants seront capables de :</a:t>
              </a:r>
              <a:b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0" marL="4572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b="1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Verbe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COD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0" marL="4572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b="1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Verbe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COD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8450" lvl="0" marL="4572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●"/>
              </a:pPr>
              <a:r>
                <a:rPr b="1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Verbe 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COD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5080" rtl="0" algn="l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1854" y="3667100"/>
              <a:ext cx="722699" cy="2387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109" name="Google Shape;109;p3"/>
            <p:cNvSpPr/>
            <p:nvPr/>
          </p:nvSpPr>
          <p:spPr>
            <a:xfrm>
              <a:off x="551857" y="7024522"/>
              <a:ext cx="787994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Insérer ici une photo qui illustre l’activité. N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pas hésiter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à mettre une photo qui met en valeur un de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</a:t>
              </a: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espaces innovants 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3"/>
          <p:cNvSpPr txBox="1"/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Activité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56394" y="5582198"/>
            <a:ext cx="6460747" cy="1491857"/>
            <a:chOff x="556394" y="5582198"/>
            <a:chExt cx="6460747" cy="1491857"/>
          </a:xfrm>
        </p:grpSpPr>
        <p:sp>
          <p:nvSpPr>
            <p:cNvPr id="118" name="Google Shape;118;p4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10" marR="12255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Décrire ici les activités des apprenants et des apprenantes.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60" marR="12255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60" marR="12255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60" marR="12255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3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56395" y="5582198"/>
              <a:ext cx="1686813" cy="245846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personne apprenante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539879" y="702393"/>
            <a:ext cx="6468745" cy="4756279"/>
            <a:chOff x="539879" y="702393"/>
            <a:chExt cx="6468745" cy="4756279"/>
          </a:xfrm>
        </p:grpSpPr>
        <p:sp>
          <p:nvSpPr>
            <p:cNvPr id="121" name="Google Shape;121;p4"/>
            <p:cNvSpPr/>
            <p:nvPr/>
          </p:nvSpPr>
          <p:spPr>
            <a:xfrm>
              <a:off x="547876" y="900851"/>
              <a:ext cx="6460748" cy="4557821"/>
            </a:xfrm>
            <a:prstGeom prst="roundRect">
              <a:avLst>
                <a:gd fmla="val 880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Décrire ici la procédure de l’activité pas à pas. Vous pouvez diviser la procédure en plusieurs phases (ex : préparation, ouverture, conclusion). N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 pas hésiter</a:t>
              </a: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à mettre en avant des </a:t>
              </a:r>
              <a:r>
                <a:rPr b="1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mots en gras.</a:t>
              </a:r>
              <a:endParaRPr b="1" i="0" sz="1100" u="none" cap="none" strike="noStrike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Phase 1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1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5938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Phase 2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1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-FR" sz="1100" u="none" cap="none" strike="noStrike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Phase 3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1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Action 3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39879" y="702393"/>
              <a:ext cx="1703329" cy="247175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personne enseignante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24" name="Google Shape;124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Lister ici des conseils, points de vigilance, variantes, limites ou avantages de l’activité.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5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Conseil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5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Conseil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0" marL="20065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Conseil 3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6394" y="7213876"/>
              <a:ext cx="1384914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27" name="Google Shape;127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Lister ici des références pour aller plus loin (ex. : un guide plus détaillé, une vidéo tutoriel, un retour d’expérience). Il est possible de mettre un QR code.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832254" y="7207870"/>
              <a:ext cx="1546196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b="0" i="0" lang="fr-FR" sz="1100" u="sng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contact@learninglab-network.com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b="0" i="0" lang="fr-FR" sz="1100" u="sng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www.learninglab-network.com</a:t>
            </a:r>
            <a:r>
              <a:rPr b="0" i="0" lang="fr-FR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/>
        </p:nvSpPr>
        <p:spPr>
          <a:xfrm>
            <a:off x="576100" y="1270498"/>
            <a:ext cx="6335395" cy="473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81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 que fait l’enseignant</a:t>
            </a:r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58749" lvl="0" marL="257809" marR="12255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3639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>
            <p:ph type="title"/>
          </p:nvPr>
        </p:nvSpPr>
        <p:spPr>
          <a:xfrm>
            <a:off x="523236" y="469900"/>
            <a:ext cx="651002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Fiche de préparation</a:t>
            </a: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523237" y="1162420"/>
            <a:ext cx="6468744" cy="4036473"/>
            <a:chOff x="539880" y="702394"/>
            <a:chExt cx="6468744" cy="4036473"/>
          </a:xfrm>
        </p:grpSpPr>
        <p:sp>
          <p:nvSpPr>
            <p:cNvPr id="137" name="Google Shape;137;p5"/>
            <p:cNvSpPr/>
            <p:nvPr/>
          </p:nvSpPr>
          <p:spPr>
            <a:xfrm>
              <a:off x="547876" y="900851"/>
              <a:ext cx="6460748" cy="3838016"/>
            </a:xfrm>
            <a:prstGeom prst="roundRect">
              <a:avLst>
                <a:gd fmla="val 880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Cet espace est mobilisable pour décrire le déroulé de sa séquence pédagogique adapté à son contexte. </a:t>
              </a:r>
              <a:b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Afin de vo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b="0" i="0" lang="fr-FR" sz="1100" u="none" cap="none" strike="noStrik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 guider dans 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votre dialogue avec la personne enseignante nous vous 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suggérons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de consulter </a:t>
              </a:r>
              <a:r>
                <a:rPr lang="fr-FR" sz="11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le livre blanc "Protocoles d’observation des espaces physiques d’apprentissage"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et la section </a:t>
              </a:r>
              <a:r>
                <a:rPr lang="fr-FR" sz="11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"Comment être accompagné·é ?" du cahier du LLL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9880" y="702394"/>
              <a:ext cx="1683936" cy="234301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cap="flat" cmpd="sng" w="9525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personne enseignante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5"/>
          <p:cNvGrpSpPr/>
          <p:nvPr/>
        </p:nvGrpSpPr>
        <p:grpSpPr>
          <a:xfrm>
            <a:off x="547875" y="5424636"/>
            <a:ext cx="6460747" cy="3999664"/>
            <a:chOff x="556394" y="5582198"/>
            <a:chExt cx="6460747" cy="3999664"/>
          </a:xfrm>
        </p:grpSpPr>
        <p:sp>
          <p:nvSpPr>
            <p:cNvPr id="140" name="Google Shape;140;p5"/>
            <p:cNvSpPr/>
            <p:nvPr/>
          </p:nvSpPr>
          <p:spPr>
            <a:xfrm>
              <a:off x="556394" y="5771324"/>
              <a:ext cx="6460747" cy="3810538"/>
            </a:xfrm>
            <a:prstGeom prst="roundRect">
              <a:avLst>
                <a:gd fmla="val 117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fr-FR" sz="1100" u="none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Cet espace est mobilisable pour décrire le déroulé de sa séquence pédagogique adapté à son contexte.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12255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56395" y="5582198"/>
              <a:ext cx="1659297" cy="23761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-F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personne apprenante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378142" y="1308100"/>
            <a:ext cx="680656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400"/>
              <a:t>Vous trouverez ici les objets réutilisables que vous pouvez copier-coller dans votre fiche.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510162" y="1801739"/>
            <a:ext cx="2785723" cy="3884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rPr b="0" i="0" lang="fr-FR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Exemples d’équipements pédagogiques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6"/>
          <p:cNvGrpSpPr/>
          <p:nvPr/>
        </p:nvGrpSpPr>
        <p:grpSpPr>
          <a:xfrm>
            <a:off x="5618605" y="3421787"/>
            <a:ext cx="691215" cy="815156"/>
            <a:chOff x="4796151" y="3566312"/>
            <a:chExt cx="691215" cy="815156"/>
          </a:xfrm>
        </p:grpSpPr>
        <p:grpSp>
          <p:nvGrpSpPr>
            <p:cNvPr id="149" name="Google Shape;149;p6"/>
            <p:cNvGrpSpPr/>
            <p:nvPr/>
          </p:nvGrpSpPr>
          <p:grpSpPr>
            <a:xfrm>
              <a:off x="4861408" y="3566312"/>
              <a:ext cx="559697" cy="505663"/>
              <a:chOff x="4865804" y="3548728"/>
              <a:chExt cx="559697" cy="505663"/>
            </a:xfrm>
          </p:grpSpPr>
          <p:sp>
            <p:nvSpPr>
              <p:cNvPr id="150" name="Google Shape;150;p6"/>
              <p:cNvSpPr/>
              <p:nvPr/>
            </p:nvSpPr>
            <p:spPr>
              <a:xfrm>
                <a:off x="4972253" y="3553746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5233622" y="3548728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4972253" y="3975191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5237514" y="3968513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865804" y="3763154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5345994" y="376254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" name="Google Shape;156;p6"/>
            <p:cNvSpPr txBox="1"/>
            <p:nvPr/>
          </p:nvSpPr>
          <p:spPr>
            <a:xfrm>
              <a:off x="4796151" y="4166024"/>
              <a:ext cx="69121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0" i="0" lang="fr-FR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Individuel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6"/>
          <p:cNvGrpSpPr/>
          <p:nvPr/>
        </p:nvGrpSpPr>
        <p:grpSpPr>
          <a:xfrm>
            <a:off x="4562672" y="3424116"/>
            <a:ext cx="840779" cy="817250"/>
            <a:chOff x="5654693" y="3562721"/>
            <a:chExt cx="840779" cy="817250"/>
          </a:xfrm>
        </p:grpSpPr>
        <p:sp>
          <p:nvSpPr>
            <p:cNvPr id="158" name="Google Shape;158;p6"/>
            <p:cNvSpPr txBox="1"/>
            <p:nvPr/>
          </p:nvSpPr>
          <p:spPr>
            <a:xfrm>
              <a:off x="5654693" y="4164527"/>
              <a:ext cx="8407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0" i="0" lang="fr-FR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Collaboratif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" name="Google Shape;159;p6"/>
            <p:cNvGrpSpPr/>
            <p:nvPr/>
          </p:nvGrpSpPr>
          <p:grpSpPr>
            <a:xfrm>
              <a:off x="5905375" y="3697482"/>
              <a:ext cx="259376" cy="238805"/>
              <a:chOff x="5013999" y="3701073"/>
              <a:chExt cx="259376" cy="238805"/>
            </a:xfrm>
          </p:grpSpPr>
          <p:cxnSp>
            <p:nvCxnSpPr>
              <p:cNvPr id="160" name="Google Shape;160;p6"/>
              <p:cNvCxnSpPr/>
              <p:nvPr/>
            </p:nvCxnSpPr>
            <p:spPr>
              <a:xfrm>
                <a:off x="5051760" y="3701073"/>
                <a:ext cx="1800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5051760" y="3939878"/>
                <a:ext cx="1800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 rot="5400000">
                <a:off x="4923999" y="3821515"/>
                <a:ext cx="1800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 rot="5400000">
                <a:off x="5183375" y="3821515"/>
                <a:ext cx="1800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</p:grpSp>
        <p:grpSp>
          <p:nvGrpSpPr>
            <p:cNvPr id="164" name="Google Shape;164;p6"/>
            <p:cNvGrpSpPr/>
            <p:nvPr/>
          </p:nvGrpSpPr>
          <p:grpSpPr>
            <a:xfrm>
              <a:off x="5757180" y="3562721"/>
              <a:ext cx="559697" cy="505663"/>
              <a:chOff x="4865804" y="3548728"/>
              <a:chExt cx="559697" cy="505663"/>
            </a:xfrm>
          </p:grpSpPr>
          <p:sp>
            <p:nvSpPr>
              <p:cNvPr id="165" name="Google Shape;165;p6"/>
              <p:cNvSpPr/>
              <p:nvPr/>
            </p:nvSpPr>
            <p:spPr>
              <a:xfrm>
                <a:off x="4972253" y="3553746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5233622" y="3548728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972253" y="3975191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5237514" y="3968513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865804" y="3763154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345994" y="376254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" name="Google Shape;171;p6"/>
          <p:cNvGrpSpPr/>
          <p:nvPr/>
        </p:nvGrpSpPr>
        <p:grpSpPr>
          <a:xfrm>
            <a:off x="4192560" y="2410054"/>
            <a:ext cx="810580" cy="815100"/>
            <a:chOff x="6601359" y="3564871"/>
            <a:chExt cx="810580" cy="815100"/>
          </a:xfrm>
        </p:grpSpPr>
        <p:sp>
          <p:nvSpPr>
            <p:cNvPr id="172" name="Google Shape;172;p6"/>
            <p:cNvSpPr txBox="1"/>
            <p:nvPr/>
          </p:nvSpPr>
          <p:spPr>
            <a:xfrm>
              <a:off x="6601359" y="4164527"/>
              <a:ext cx="8105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0" i="0" lang="fr-FR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Participatif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" name="Google Shape;173;p6"/>
            <p:cNvGrpSpPr/>
            <p:nvPr/>
          </p:nvGrpSpPr>
          <p:grpSpPr>
            <a:xfrm>
              <a:off x="6630392" y="3564871"/>
              <a:ext cx="618811" cy="501231"/>
              <a:chOff x="6634788" y="3560475"/>
              <a:chExt cx="618811" cy="501231"/>
            </a:xfrm>
          </p:grpSpPr>
          <p:grpSp>
            <p:nvGrpSpPr>
              <p:cNvPr id="174" name="Google Shape;174;p6"/>
              <p:cNvGrpSpPr/>
              <p:nvPr/>
            </p:nvGrpSpPr>
            <p:grpSpPr>
              <a:xfrm>
                <a:off x="6634788" y="3744415"/>
                <a:ext cx="151787" cy="151200"/>
                <a:chOff x="6624241" y="3740018"/>
                <a:chExt cx="151787" cy="151200"/>
              </a:xfrm>
            </p:grpSpPr>
            <p:sp>
              <p:nvSpPr>
                <p:cNvPr id="175" name="Google Shape;175;p6"/>
                <p:cNvSpPr/>
                <p:nvPr/>
              </p:nvSpPr>
              <p:spPr>
                <a:xfrm>
                  <a:off x="6667608" y="3783218"/>
                  <a:ext cx="65052" cy="648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6"/>
                <p:cNvSpPr/>
                <p:nvPr/>
              </p:nvSpPr>
              <p:spPr>
                <a:xfrm>
                  <a:off x="6624241" y="3740018"/>
                  <a:ext cx="151787" cy="151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7" name="Google Shape;177;p6"/>
              <p:cNvSpPr/>
              <p:nvPr/>
            </p:nvSpPr>
            <p:spPr>
              <a:xfrm>
                <a:off x="6983162" y="356047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7072407" y="367876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7174092" y="3776538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 rot="10800000">
                <a:off x="6988437" y="3982506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 rot="10800000">
                <a:off x="7074194" y="387968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2" name="Google Shape;182;p6"/>
              <p:cNvCxnSpPr/>
              <p:nvPr/>
            </p:nvCxnSpPr>
            <p:spPr>
              <a:xfrm>
                <a:off x="6807558" y="3820015"/>
                <a:ext cx="2880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83" name="Google Shape;183;p6"/>
              <p:cNvCxnSpPr/>
              <p:nvPr/>
            </p:nvCxnSpPr>
            <p:spPr>
              <a:xfrm>
                <a:off x="6790625" y="3886045"/>
                <a:ext cx="180000" cy="1080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84" name="Google Shape;184;p6"/>
              <p:cNvCxnSpPr/>
              <p:nvPr/>
            </p:nvCxnSpPr>
            <p:spPr>
              <a:xfrm flipH="1" rot="10800000">
                <a:off x="6791812" y="3637632"/>
                <a:ext cx="180000" cy="1080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</p:grpSp>
      </p:grpSp>
      <p:grpSp>
        <p:nvGrpSpPr>
          <p:cNvPr id="185" name="Google Shape;185;p6"/>
          <p:cNvGrpSpPr/>
          <p:nvPr/>
        </p:nvGrpSpPr>
        <p:grpSpPr>
          <a:xfrm>
            <a:off x="5093490" y="2405076"/>
            <a:ext cx="743094" cy="820037"/>
            <a:chOff x="7502289" y="3559893"/>
            <a:chExt cx="743094" cy="820037"/>
          </a:xfrm>
        </p:grpSpPr>
        <p:sp>
          <p:nvSpPr>
            <p:cNvPr id="186" name="Google Shape;186;p6"/>
            <p:cNvSpPr txBox="1"/>
            <p:nvPr/>
          </p:nvSpPr>
          <p:spPr>
            <a:xfrm>
              <a:off x="7502289" y="4164527"/>
              <a:ext cx="743094" cy="215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0" i="0" lang="fr-FR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Interactif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6"/>
            <p:cNvGrpSpPr/>
            <p:nvPr/>
          </p:nvGrpSpPr>
          <p:grpSpPr>
            <a:xfrm>
              <a:off x="7509662" y="3559893"/>
              <a:ext cx="618811" cy="501231"/>
              <a:chOff x="6634788" y="3560475"/>
              <a:chExt cx="618811" cy="501231"/>
            </a:xfrm>
          </p:grpSpPr>
          <p:grpSp>
            <p:nvGrpSpPr>
              <p:cNvPr id="188" name="Google Shape;188;p6"/>
              <p:cNvGrpSpPr/>
              <p:nvPr/>
            </p:nvGrpSpPr>
            <p:grpSpPr>
              <a:xfrm>
                <a:off x="6634788" y="3744415"/>
                <a:ext cx="151787" cy="151200"/>
                <a:chOff x="6624241" y="3740018"/>
                <a:chExt cx="151787" cy="151200"/>
              </a:xfrm>
            </p:grpSpPr>
            <p:sp>
              <p:nvSpPr>
                <p:cNvPr id="189" name="Google Shape;189;p6"/>
                <p:cNvSpPr/>
                <p:nvPr/>
              </p:nvSpPr>
              <p:spPr>
                <a:xfrm>
                  <a:off x="6667608" y="3783218"/>
                  <a:ext cx="65052" cy="648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6"/>
                <p:cNvSpPr/>
                <p:nvPr/>
              </p:nvSpPr>
              <p:spPr>
                <a:xfrm>
                  <a:off x="6624241" y="3740018"/>
                  <a:ext cx="151787" cy="151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" name="Google Shape;191;p6"/>
              <p:cNvSpPr/>
              <p:nvPr/>
            </p:nvSpPr>
            <p:spPr>
              <a:xfrm>
                <a:off x="6983162" y="356047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7072407" y="367876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7174092" y="3776538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 rot="10800000">
                <a:off x="6988437" y="3982506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 rot="10800000">
                <a:off x="7074194" y="3879685"/>
                <a:ext cx="79507" cy="79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6" name="Google Shape;196;p6"/>
              <p:cNvCxnSpPr/>
              <p:nvPr/>
            </p:nvCxnSpPr>
            <p:spPr>
              <a:xfrm>
                <a:off x="6807558" y="3820015"/>
                <a:ext cx="1800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 rot="5400000">
                <a:off x="6943534" y="3816490"/>
                <a:ext cx="1800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6790625" y="3886045"/>
                <a:ext cx="180000" cy="1080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 flipH="1" rot="10800000">
                <a:off x="6791812" y="3637632"/>
                <a:ext cx="180000" cy="1080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triangle"/>
                <a:tailEnd len="sm" w="sm" type="triangle"/>
              </a:ln>
            </p:spPr>
          </p:cxnSp>
        </p:grpSp>
      </p:grpSp>
      <p:grpSp>
        <p:nvGrpSpPr>
          <p:cNvPr id="200" name="Google Shape;200;p6"/>
          <p:cNvGrpSpPr/>
          <p:nvPr/>
        </p:nvGrpSpPr>
        <p:grpSpPr>
          <a:xfrm>
            <a:off x="5933819" y="2406798"/>
            <a:ext cx="810580" cy="818356"/>
            <a:chOff x="8342618" y="3561615"/>
            <a:chExt cx="810580" cy="818356"/>
          </a:xfrm>
        </p:grpSpPr>
        <p:sp>
          <p:nvSpPr>
            <p:cNvPr id="201" name="Google Shape;201;p6"/>
            <p:cNvSpPr txBox="1"/>
            <p:nvPr/>
          </p:nvSpPr>
          <p:spPr>
            <a:xfrm>
              <a:off x="8342618" y="4164527"/>
              <a:ext cx="8105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0" i="0" lang="fr-FR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Transmissif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" name="Google Shape;202;p6"/>
            <p:cNvGrpSpPr/>
            <p:nvPr/>
          </p:nvGrpSpPr>
          <p:grpSpPr>
            <a:xfrm>
              <a:off x="8420464" y="3561615"/>
              <a:ext cx="573796" cy="501231"/>
              <a:chOff x="8420464" y="3561615"/>
              <a:chExt cx="573796" cy="501231"/>
            </a:xfrm>
          </p:grpSpPr>
          <p:grpSp>
            <p:nvGrpSpPr>
              <p:cNvPr id="203" name="Google Shape;203;p6"/>
              <p:cNvGrpSpPr/>
              <p:nvPr/>
            </p:nvGrpSpPr>
            <p:grpSpPr>
              <a:xfrm>
                <a:off x="8420464" y="3642097"/>
                <a:ext cx="352770" cy="356413"/>
                <a:chOff x="8420464" y="3642097"/>
                <a:chExt cx="352770" cy="356413"/>
              </a:xfrm>
            </p:grpSpPr>
            <p:grpSp>
              <p:nvGrpSpPr>
                <p:cNvPr id="204" name="Google Shape;204;p6"/>
                <p:cNvGrpSpPr/>
                <p:nvPr/>
              </p:nvGrpSpPr>
              <p:grpSpPr>
                <a:xfrm>
                  <a:off x="8420464" y="3748880"/>
                  <a:ext cx="151787" cy="151200"/>
                  <a:chOff x="6624241" y="3740018"/>
                  <a:chExt cx="151787" cy="151200"/>
                </a:xfrm>
              </p:grpSpPr>
              <p:sp>
                <p:nvSpPr>
                  <p:cNvPr id="205" name="Google Shape;205;p6"/>
                  <p:cNvSpPr/>
                  <p:nvPr/>
                </p:nvSpPr>
                <p:spPr>
                  <a:xfrm>
                    <a:off x="6667608" y="3783218"/>
                    <a:ext cx="65052" cy="64800"/>
                  </a:xfrm>
                  <a:prstGeom prst="ellipse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06;p6"/>
                  <p:cNvSpPr/>
                  <p:nvPr/>
                </p:nvSpPr>
                <p:spPr>
                  <a:xfrm>
                    <a:off x="6624241" y="3740018"/>
                    <a:ext cx="151787" cy="151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207" name="Google Shape;207;p6"/>
                <p:cNvCxnSpPr/>
                <p:nvPr/>
              </p:nvCxnSpPr>
              <p:spPr>
                <a:xfrm>
                  <a:off x="8593234" y="3824480"/>
                  <a:ext cx="180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triangle"/>
                </a:ln>
              </p:spPr>
            </p:cxnSp>
            <p:cxnSp>
              <p:nvCxnSpPr>
                <p:cNvPr id="208" name="Google Shape;208;p6"/>
                <p:cNvCxnSpPr/>
                <p:nvPr/>
              </p:nvCxnSpPr>
              <p:spPr>
                <a:xfrm>
                  <a:off x="8576301" y="3890510"/>
                  <a:ext cx="180000" cy="10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triangle"/>
                </a:ln>
              </p:spPr>
            </p:cxnSp>
            <p:cxnSp>
              <p:nvCxnSpPr>
                <p:cNvPr id="209" name="Google Shape;209;p6"/>
                <p:cNvCxnSpPr/>
                <p:nvPr/>
              </p:nvCxnSpPr>
              <p:spPr>
                <a:xfrm flipH="1" rot="10800000">
                  <a:off x="8577488" y="3642097"/>
                  <a:ext cx="180000" cy="10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triangle"/>
                </a:ln>
              </p:spPr>
            </p:cxnSp>
          </p:grpSp>
          <p:grpSp>
            <p:nvGrpSpPr>
              <p:cNvPr id="210" name="Google Shape;210;p6"/>
              <p:cNvGrpSpPr/>
              <p:nvPr/>
            </p:nvGrpSpPr>
            <p:grpSpPr>
              <a:xfrm>
                <a:off x="8793277" y="3561615"/>
                <a:ext cx="200983" cy="501231"/>
                <a:chOff x="8793277" y="3561615"/>
                <a:chExt cx="200983" cy="501231"/>
              </a:xfrm>
            </p:grpSpPr>
            <p:grpSp>
              <p:nvGrpSpPr>
                <p:cNvPr id="211" name="Google Shape;211;p6"/>
                <p:cNvGrpSpPr/>
                <p:nvPr/>
              </p:nvGrpSpPr>
              <p:grpSpPr>
                <a:xfrm>
                  <a:off x="8793277" y="3561615"/>
                  <a:ext cx="79507" cy="501231"/>
                  <a:chOff x="8793277" y="3564940"/>
                  <a:chExt cx="79507" cy="501231"/>
                </a:xfrm>
              </p:grpSpPr>
              <p:sp>
                <p:nvSpPr>
                  <p:cNvPr id="212" name="Google Shape;212;p6"/>
                  <p:cNvSpPr/>
                  <p:nvPr/>
                </p:nvSpPr>
                <p:spPr>
                  <a:xfrm>
                    <a:off x="8793277" y="3564940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13;p6"/>
                  <p:cNvSpPr/>
                  <p:nvPr/>
                </p:nvSpPr>
                <p:spPr>
                  <a:xfrm>
                    <a:off x="8793277" y="3670448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6"/>
                  <p:cNvSpPr/>
                  <p:nvPr/>
                </p:nvSpPr>
                <p:spPr>
                  <a:xfrm>
                    <a:off x="8793277" y="3775956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6"/>
                  <p:cNvSpPr/>
                  <p:nvPr/>
                </p:nvSpPr>
                <p:spPr>
                  <a:xfrm flipH="1" rot="10800000">
                    <a:off x="8793277" y="3986971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6;p6"/>
                  <p:cNvSpPr/>
                  <p:nvPr/>
                </p:nvSpPr>
                <p:spPr>
                  <a:xfrm flipH="1" rot="10800000">
                    <a:off x="8793277" y="3881464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" name="Google Shape;217;p6"/>
                <p:cNvGrpSpPr/>
                <p:nvPr/>
              </p:nvGrpSpPr>
              <p:grpSpPr>
                <a:xfrm>
                  <a:off x="8914753" y="3561615"/>
                  <a:ext cx="79507" cy="501231"/>
                  <a:chOff x="8793277" y="3564940"/>
                  <a:chExt cx="79507" cy="501231"/>
                </a:xfrm>
              </p:grpSpPr>
              <p:sp>
                <p:nvSpPr>
                  <p:cNvPr id="218" name="Google Shape;218;p6"/>
                  <p:cNvSpPr/>
                  <p:nvPr/>
                </p:nvSpPr>
                <p:spPr>
                  <a:xfrm>
                    <a:off x="8793277" y="3564940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9;p6"/>
                  <p:cNvSpPr/>
                  <p:nvPr/>
                </p:nvSpPr>
                <p:spPr>
                  <a:xfrm>
                    <a:off x="8793277" y="3670448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20;p6"/>
                  <p:cNvSpPr/>
                  <p:nvPr/>
                </p:nvSpPr>
                <p:spPr>
                  <a:xfrm>
                    <a:off x="8793277" y="3775956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6"/>
                  <p:cNvSpPr/>
                  <p:nvPr/>
                </p:nvSpPr>
                <p:spPr>
                  <a:xfrm flipH="1" rot="10800000">
                    <a:off x="8793277" y="3986971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6"/>
                  <p:cNvSpPr/>
                  <p:nvPr/>
                </p:nvSpPr>
                <p:spPr>
                  <a:xfrm flipH="1" rot="10800000">
                    <a:off x="8793277" y="3881464"/>
                    <a:ext cx="79507" cy="792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223" name="Google Shape;223;p6"/>
          <p:cNvGrpSpPr/>
          <p:nvPr/>
        </p:nvGrpSpPr>
        <p:grpSpPr>
          <a:xfrm>
            <a:off x="885900" y="6184515"/>
            <a:ext cx="1864311" cy="1400017"/>
            <a:chOff x="-16136" y="-72895"/>
            <a:chExt cx="1864498" cy="1400297"/>
          </a:xfrm>
        </p:grpSpPr>
        <p:grpSp>
          <p:nvGrpSpPr>
            <p:cNvPr id="224" name="Google Shape;224;p6"/>
            <p:cNvGrpSpPr/>
            <p:nvPr/>
          </p:nvGrpSpPr>
          <p:grpSpPr>
            <a:xfrm>
              <a:off x="10377" y="-72895"/>
              <a:ext cx="1810626" cy="426475"/>
              <a:chOff x="-88621" y="-72895"/>
              <a:chExt cx="1810626" cy="426475"/>
            </a:xfrm>
          </p:grpSpPr>
          <p:grpSp>
            <p:nvGrpSpPr>
              <p:cNvPr id="225" name="Google Shape;225;p6"/>
              <p:cNvGrpSpPr/>
              <p:nvPr/>
            </p:nvGrpSpPr>
            <p:grpSpPr>
              <a:xfrm>
                <a:off x="-88621" y="-72895"/>
                <a:ext cx="1534581" cy="426475"/>
                <a:chOff x="-88621" y="-72895"/>
                <a:chExt cx="1534581" cy="426475"/>
              </a:xfrm>
            </p:grpSpPr>
            <p:grpSp>
              <p:nvGrpSpPr>
                <p:cNvPr id="226" name="Google Shape;226;p6"/>
                <p:cNvGrpSpPr/>
                <p:nvPr/>
              </p:nvGrpSpPr>
              <p:grpSpPr>
                <a:xfrm>
                  <a:off x="-88621" y="-72895"/>
                  <a:ext cx="1258535" cy="426475"/>
                  <a:chOff x="-88621" y="-72895"/>
                  <a:chExt cx="1258535" cy="426475"/>
                </a:xfrm>
              </p:grpSpPr>
              <p:grpSp>
                <p:nvGrpSpPr>
                  <p:cNvPr id="227" name="Google Shape;227;p6"/>
                  <p:cNvGrpSpPr/>
                  <p:nvPr/>
                </p:nvGrpSpPr>
                <p:grpSpPr>
                  <a:xfrm>
                    <a:off x="-88621" y="-72895"/>
                    <a:ext cx="982490" cy="426475"/>
                    <a:chOff x="-88621" y="-72895"/>
                    <a:chExt cx="982490" cy="426475"/>
                  </a:xfrm>
                </p:grpSpPr>
                <p:grpSp>
                  <p:nvGrpSpPr>
                    <p:cNvPr id="228" name="Google Shape;228;p6"/>
                    <p:cNvGrpSpPr/>
                    <p:nvPr/>
                  </p:nvGrpSpPr>
                  <p:grpSpPr>
                    <a:xfrm>
                      <a:off x="-88621" y="-72895"/>
                      <a:ext cx="702538" cy="426475"/>
                      <a:chOff x="-88621" y="-72895"/>
                      <a:chExt cx="702538" cy="426475"/>
                    </a:xfrm>
                  </p:grpSpPr>
                  <p:grpSp>
                    <p:nvGrpSpPr>
                      <p:cNvPr id="229" name="Google Shape;229;p6"/>
                      <p:cNvGrpSpPr/>
                      <p:nvPr/>
                    </p:nvGrpSpPr>
                    <p:grpSpPr>
                      <a:xfrm rot="2692222">
                        <a:off x="-27490" y="-9112"/>
                        <a:ext cx="304231" cy="298909"/>
                        <a:chOff x="0" y="0"/>
                        <a:chExt cx="304190" cy="300185"/>
                      </a:xfrm>
                    </p:grpSpPr>
                    <p:sp>
                      <p:nvSpPr>
                        <p:cNvPr id="230" name="Google Shape;230;p6"/>
                        <p:cNvSpPr/>
                        <p:nvPr/>
                      </p:nvSpPr>
                      <p:spPr>
                        <a:xfrm rot="8135327">
                          <a:off x="30364" y="98999"/>
                          <a:ext cx="268361" cy="125164"/>
                        </a:xfrm>
                        <a:prstGeom prst="rect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231" name="Google Shape;231;p6"/>
                        <p:cNvSpPr/>
                        <p:nvPr/>
                      </p:nvSpPr>
                      <p:spPr>
                        <a:xfrm>
                          <a:off x="0" y="86360"/>
                          <a:ext cx="78000" cy="78000"/>
                        </a:xfrm>
                        <a:prstGeom prst="ellipse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232" name="Google Shape;232;p6"/>
                        <p:cNvSpPr/>
                        <p:nvPr/>
                      </p:nvSpPr>
                      <p:spPr>
                        <a:xfrm>
                          <a:off x="88900" y="0"/>
                          <a:ext cx="78000" cy="78000"/>
                        </a:xfrm>
                        <a:prstGeom prst="ellipse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233" name="Google Shape;233;p6"/>
                      <p:cNvGrpSpPr/>
                      <p:nvPr/>
                    </p:nvGrpSpPr>
                    <p:grpSpPr>
                      <a:xfrm rot="2692222">
                        <a:off x="248556" y="-9112"/>
                        <a:ext cx="304231" cy="298909"/>
                        <a:chOff x="0" y="0"/>
                        <a:chExt cx="304190" cy="300185"/>
                      </a:xfrm>
                    </p:grpSpPr>
                    <p:sp>
                      <p:nvSpPr>
                        <p:cNvPr id="234" name="Google Shape;234;p6"/>
                        <p:cNvSpPr/>
                        <p:nvPr/>
                      </p:nvSpPr>
                      <p:spPr>
                        <a:xfrm rot="8135327">
                          <a:off x="30364" y="98999"/>
                          <a:ext cx="268361" cy="125164"/>
                        </a:xfrm>
                        <a:prstGeom prst="rect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235" name="Google Shape;235;p6"/>
                        <p:cNvSpPr/>
                        <p:nvPr/>
                      </p:nvSpPr>
                      <p:spPr>
                        <a:xfrm>
                          <a:off x="0" y="86360"/>
                          <a:ext cx="78000" cy="78000"/>
                        </a:xfrm>
                        <a:prstGeom prst="ellipse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236" name="Google Shape;236;p6"/>
                        <p:cNvSpPr/>
                        <p:nvPr/>
                      </p:nvSpPr>
                      <p:spPr>
                        <a:xfrm>
                          <a:off x="88900" y="0"/>
                          <a:ext cx="78000" cy="78000"/>
                        </a:xfrm>
                        <a:prstGeom prst="ellipse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7" name="Google Shape;237;p6"/>
                    <p:cNvGrpSpPr/>
                    <p:nvPr/>
                  </p:nvGrpSpPr>
                  <p:grpSpPr>
                    <a:xfrm rot="2692213">
                      <a:off x="528952" y="-9094"/>
                      <a:ext cx="303887" cy="298485"/>
                      <a:chOff x="0" y="0"/>
                      <a:chExt cx="304190" cy="300185"/>
                    </a:xfrm>
                  </p:grpSpPr>
                  <p:sp>
                    <p:nvSpPr>
                      <p:cNvPr id="238" name="Google Shape;238;p6"/>
                      <p:cNvSpPr/>
                      <p:nvPr/>
                    </p:nvSpPr>
                    <p:spPr>
                      <a:xfrm rot="8135327">
                        <a:off x="30364" y="98999"/>
                        <a:ext cx="268361" cy="125164"/>
                      </a:xfrm>
                      <a:prstGeom prst="rect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39" name="Google Shape;239;p6"/>
                      <p:cNvSpPr/>
                      <p:nvPr/>
                    </p:nvSpPr>
                    <p:spPr>
                      <a:xfrm>
                        <a:off x="0" y="86360"/>
                        <a:ext cx="78000" cy="78000"/>
                      </a:xfrm>
                      <a:prstGeom prst="ellipse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40" name="Google Shape;240;p6"/>
                      <p:cNvSpPr/>
                      <p:nvPr/>
                    </p:nvSpPr>
                    <p:spPr>
                      <a:xfrm>
                        <a:off x="88900" y="0"/>
                        <a:ext cx="78000" cy="78000"/>
                      </a:xfrm>
                      <a:prstGeom prst="ellipse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41" name="Google Shape;241;p6"/>
                  <p:cNvGrpSpPr/>
                  <p:nvPr/>
                </p:nvGrpSpPr>
                <p:grpSpPr>
                  <a:xfrm rot="2692213">
                    <a:off x="804997" y="-9094"/>
                    <a:ext cx="303887" cy="298485"/>
                    <a:chOff x="0" y="0"/>
                    <a:chExt cx="304190" cy="300185"/>
                  </a:xfrm>
                </p:grpSpPr>
                <p:sp>
                  <p:nvSpPr>
                    <p:cNvPr id="242" name="Google Shape;242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3" name="Google Shape;243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4" name="Google Shape;244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45" name="Google Shape;245;p6"/>
                <p:cNvGrpSpPr/>
                <p:nvPr/>
              </p:nvGrpSpPr>
              <p:grpSpPr>
                <a:xfrm rot="2692213">
                  <a:off x="1081043" y="-9094"/>
                  <a:ext cx="303887" cy="298485"/>
                  <a:chOff x="0" y="0"/>
                  <a:chExt cx="304190" cy="300185"/>
                </a:xfrm>
              </p:grpSpPr>
              <p:sp>
                <p:nvSpPr>
                  <p:cNvPr id="246" name="Google Shape;246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" name="Google Shape;249;p6"/>
              <p:cNvGrpSpPr/>
              <p:nvPr/>
            </p:nvGrpSpPr>
            <p:grpSpPr>
              <a:xfrm rot="2692213">
                <a:off x="1357088" y="-9094"/>
                <a:ext cx="303887" cy="298485"/>
                <a:chOff x="0" y="0"/>
                <a:chExt cx="304190" cy="300185"/>
              </a:xfrm>
            </p:grpSpPr>
            <p:sp>
              <p:nvSpPr>
                <p:cNvPr id="250" name="Google Shape;250;p6"/>
                <p:cNvSpPr/>
                <p:nvPr/>
              </p:nvSpPr>
              <p:spPr>
                <a:xfrm rot="8135327">
                  <a:off x="30364" y="98999"/>
                  <a:ext cx="268361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6"/>
                <p:cNvSpPr/>
                <p:nvPr/>
              </p:nvSpPr>
              <p:spPr>
                <a:xfrm>
                  <a:off x="0" y="8636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88900" y="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3" name="Google Shape;253;p6"/>
            <p:cNvGrpSpPr/>
            <p:nvPr/>
          </p:nvGrpSpPr>
          <p:grpSpPr>
            <a:xfrm>
              <a:off x="508305" y="281104"/>
              <a:ext cx="824638" cy="232272"/>
              <a:chOff x="-448" y="-16268"/>
              <a:chExt cx="824638" cy="232272"/>
            </a:xfrm>
          </p:grpSpPr>
          <p:sp>
            <p:nvSpPr>
              <p:cNvPr id="254" name="Google Shape;254;p6"/>
              <p:cNvSpPr/>
              <p:nvPr/>
            </p:nvSpPr>
            <p:spPr>
              <a:xfrm rot="-10773083">
                <a:off x="35" y="90453"/>
                <a:ext cx="268208" cy="1245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 rot="2690684">
                <a:off x="30210" y="67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 rot="2690684">
                <a:off x="155293" y="67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 rot="-10773053">
                <a:off x="276076" y="90492"/>
                <a:ext cx="2679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 rot="2690684">
                <a:off x="306255" y="67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 rot="2690684">
                <a:off x="431338" y="67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 rot="-10772992">
                <a:off x="556399" y="90490"/>
                <a:ext cx="2673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 rot="2690582">
                <a:off x="586646" y="-9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 rot="2690582">
                <a:off x="711729" y="-9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6"/>
            <p:cNvGrpSpPr/>
            <p:nvPr/>
          </p:nvGrpSpPr>
          <p:grpSpPr>
            <a:xfrm rot="5400000">
              <a:off x="1460225" y="525791"/>
              <a:ext cx="544323" cy="231949"/>
              <a:chOff x="-493" y="-16136"/>
              <a:chExt cx="544323" cy="231949"/>
            </a:xfrm>
          </p:grpSpPr>
          <p:sp>
            <p:nvSpPr>
              <p:cNvPr id="264" name="Google Shape;264;p6"/>
              <p:cNvSpPr/>
              <p:nvPr/>
            </p:nvSpPr>
            <p:spPr>
              <a:xfrm rot="-10773083">
                <a:off x="-11" y="90562"/>
                <a:ext cx="268208" cy="1242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 rot="2690582">
                <a:off x="30167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 rot="2690582">
                <a:off x="155250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rot="-10772992">
                <a:off x="276042" y="90456"/>
                <a:ext cx="267308" cy="1233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 rot="2690582">
                <a:off x="306213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 rot="2690582">
                <a:off x="431296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6"/>
            <p:cNvGrpSpPr/>
            <p:nvPr/>
          </p:nvGrpSpPr>
          <p:grpSpPr>
            <a:xfrm rot="-5400000">
              <a:off x="-172323" y="538773"/>
              <a:ext cx="544323" cy="231949"/>
              <a:chOff x="-493" y="-16136"/>
              <a:chExt cx="544323" cy="231949"/>
            </a:xfrm>
          </p:grpSpPr>
          <p:sp>
            <p:nvSpPr>
              <p:cNvPr id="271" name="Google Shape;271;p6"/>
              <p:cNvSpPr/>
              <p:nvPr/>
            </p:nvSpPr>
            <p:spPr>
              <a:xfrm rot="-10773083">
                <a:off x="-11" y="90562"/>
                <a:ext cx="268208" cy="1242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 rot="2690582">
                <a:off x="30167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 rot="2690582">
                <a:off x="155250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 rot="-10772992">
                <a:off x="276042" y="90456"/>
                <a:ext cx="267308" cy="1233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 rot="2690582">
                <a:off x="306213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 rot="2690582">
                <a:off x="431296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flipH="1" rot="8152264">
              <a:off x="421143" y="963662"/>
              <a:ext cx="304204" cy="300197"/>
              <a:chOff x="-75084" y="-77417"/>
              <a:chExt cx="304193" cy="300186"/>
            </a:xfrm>
          </p:grpSpPr>
          <p:sp>
            <p:nvSpPr>
              <p:cNvPr id="278" name="Google Shape;278;p6"/>
              <p:cNvSpPr/>
              <p:nvPr/>
            </p:nvSpPr>
            <p:spPr>
              <a:xfrm rot="8135327">
                <a:off x="-44717" y="21583"/>
                <a:ext cx="268361" cy="12516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-75084" y="8955"/>
                <a:ext cx="78000" cy="7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13811" y="-77417"/>
                <a:ext cx="78000" cy="7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281;p6"/>
            <p:cNvSpPr/>
            <p:nvPr/>
          </p:nvSpPr>
          <p:spPr>
            <a:xfrm>
              <a:off x="707400" y="1259476"/>
              <a:ext cx="575700" cy="43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 txBox="1"/>
            <p:nvPr/>
          </p:nvSpPr>
          <p:spPr>
            <a:xfrm>
              <a:off x="231880" y="495692"/>
              <a:ext cx="13686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U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 rot="1621678">
              <a:off x="103401" y="1180611"/>
              <a:ext cx="215877" cy="4306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5097016" y="6836425"/>
            <a:ext cx="1772308" cy="1492195"/>
            <a:chOff x="-9152" y="-3035"/>
            <a:chExt cx="1773194" cy="1492493"/>
          </a:xfrm>
        </p:grpSpPr>
        <p:grpSp>
          <p:nvGrpSpPr>
            <p:cNvPr id="285" name="Google Shape;285;p6"/>
            <p:cNvGrpSpPr/>
            <p:nvPr/>
          </p:nvGrpSpPr>
          <p:grpSpPr>
            <a:xfrm>
              <a:off x="10649" y="-3035"/>
              <a:ext cx="1753393" cy="1231370"/>
              <a:chOff x="-269709" y="-3057"/>
              <a:chExt cx="1753393" cy="1231370"/>
            </a:xfrm>
          </p:grpSpPr>
          <p:grpSp>
            <p:nvGrpSpPr>
              <p:cNvPr id="286" name="Google Shape;286;p6"/>
              <p:cNvGrpSpPr/>
              <p:nvPr/>
            </p:nvGrpSpPr>
            <p:grpSpPr>
              <a:xfrm>
                <a:off x="-269685" y="-3056"/>
                <a:ext cx="517024" cy="523752"/>
                <a:chOff x="-269956" y="-3057"/>
                <a:chExt cx="517543" cy="523910"/>
              </a:xfrm>
            </p:grpSpPr>
            <p:grpSp>
              <p:nvGrpSpPr>
                <p:cNvPr id="287" name="Google Shape;287;p6"/>
                <p:cNvGrpSpPr/>
                <p:nvPr/>
              </p:nvGrpSpPr>
              <p:grpSpPr>
                <a:xfrm rot="10800000">
                  <a:off x="-269956" y="-22"/>
                  <a:ext cx="517543" cy="520875"/>
                  <a:chOff x="280653" y="0"/>
                  <a:chExt cx="517543" cy="520875"/>
                </a:xfrm>
              </p:grpSpPr>
              <p:grpSp>
                <p:nvGrpSpPr>
                  <p:cNvPr id="288" name="Google Shape;288;p6"/>
                  <p:cNvGrpSpPr/>
                  <p:nvPr/>
                </p:nvGrpSpPr>
                <p:grpSpPr>
                  <a:xfrm>
                    <a:off x="280653" y="0"/>
                    <a:ext cx="304190" cy="300185"/>
                    <a:chOff x="280653" y="0"/>
                    <a:chExt cx="304190" cy="300185"/>
                  </a:xfrm>
                </p:grpSpPr>
                <p:sp>
                  <p:nvSpPr>
                    <p:cNvPr id="289" name="Google Shape;289;p6"/>
                    <p:cNvSpPr/>
                    <p:nvPr/>
                  </p:nvSpPr>
                  <p:spPr>
                    <a:xfrm rot="8135327">
                      <a:off x="311017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0" name="Google Shape;290;p6"/>
                    <p:cNvSpPr/>
                    <p:nvPr/>
                  </p:nvSpPr>
                  <p:spPr>
                    <a:xfrm>
                      <a:off x="280653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1" name="Google Shape;291;p6"/>
                    <p:cNvSpPr/>
                    <p:nvPr/>
                  </p:nvSpPr>
                  <p:spPr>
                    <a:xfrm>
                      <a:off x="369559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92" name="Google Shape;292;p6"/>
                  <p:cNvGrpSpPr/>
                  <p:nvPr/>
                </p:nvGrpSpPr>
                <p:grpSpPr>
                  <a:xfrm rot="5400000">
                    <a:off x="496161" y="99012"/>
                    <a:ext cx="303874" cy="300196"/>
                    <a:chOff x="12" y="-280653"/>
                    <a:chExt cx="304178" cy="300196"/>
                  </a:xfrm>
                </p:grpSpPr>
                <p:sp>
                  <p:nvSpPr>
                    <p:cNvPr id="293" name="Google Shape;293;p6"/>
                    <p:cNvSpPr/>
                    <p:nvPr/>
                  </p:nvSpPr>
                  <p:spPr>
                    <a:xfrm rot="8135327">
                      <a:off x="30364" y="-181643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4" name="Google Shape;294;p6"/>
                    <p:cNvSpPr/>
                    <p:nvPr/>
                  </p:nvSpPr>
                  <p:spPr>
                    <a:xfrm>
                      <a:off x="12" y="-19429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5" name="Google Shape;295;p6"/>
                    <p:cNvSpPr/>
                    <p:nvPr/>
                  </p:nvSpPr>
                  <p:spPr>
                    <a:xfrm>
                      <a:off x="88900" y="-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96" name="Google Shape;296;p6"/>
                  <p:cNvGrpSpPr/>
                  <p:nvPr/>
                </p:nvGrpSpPr>
                <p:grpSpPr>
                  <a:xfrm rot="-5400000">
                    <a:off x="374711" y="218696"/>
                    <a:ext cx="304182" cy="300175"/>
                    <a:chOff x="-3" y="280658"/>
                    <a:chExt cx="304182" cy="300175"/>
                  </a:xfrm>
                </p:grpSpPr>
                <p:sp>
                  <p:nvSpPr>
                    <p:cNvPr id="297" name="Google Shape;297;p6"/>
                    <p:cNvSpPr/>
                    <p:nvPr/>
                  </p:nvSpPr>
                  <p:spPr>
                    <a:xfrm rot="8135327">
                      <a:off x="30353" y="379647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8" name="Google Shape;298;p6"/>
                    <p:cNvSpPr/>
                    <p:nvPr/>
                  </p:nvSpPr>
                  <p:spPr>
                    <a:xfrm>
                      <a:off x="-3" y="36700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9" name="Google Shape;299;p6"/>
                    <p:cNvSpPr/>
                    <p:nvPr/>
                  </p:nvSpPr>
                  <p:spPr>
                    <a:xfrm>
                      <a:off x="88900" y="28065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00" name="Google Shape;300;p6"/>
                <p:cNvSpPr/>
                <p:nvPr/>
              </p:nvSpPr>
              <p:spPr>
                <a:xfrm rot="-2667569">
                  <a:off x="-280675" y="54781"/>
                  <a:ext cx="179896" cy="36065"/>
                </a:xfrm>
                <a:prstGeom prst="rect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1" name="Google Shape;301;p6"/>
              <p:cNvGrpSpPr/>
              <p:nvPr/>
            </p:nvGrpSpPr>
            <p:grpSpPr>
              <a:xfrm flipH="1">
                <a:off x="966159" y="-3057"/>
                <a:ext cx="517525" cy="523910"/>
                <a:chOff x="10715" y="-3057"/>
                <a:chExt cx="517526" cy="523910"/>
              </a:xfrm>
            </p:grpSpPr>
            <p:grpSp>
              <p:nvGrpSpPr>
                <p:cNvPr id="302" name="Google Shape;302;p6"/>
                <p:cNvGrpSpPr/>
                <p:nvPr/>
              </p:nvGrpSpPr>
              <p:grpSpPr>
                <a:xfrm rot="10800000">
                  <a:off x="10715" y="1"/>
                  <a:ext cx="517526" cy="520853"/>
                  <a:chOff x="0" y="0"/>
                  <a:chExt cx="517526" cy="520853"/>
                </a:xfrm>
              </p:grpSpPr>
              <p:grpSp>
                <p:nvGrpSpPr>
                  <p:cNvPr id="303" name="Google Shape;303;p6"/>
                  <p:cNvGrpSpPr/>
                  <p:nvPr/>
                </p:nvGrpSpPr>
                <p:grpSpPr>
                  <a:xfrm>
                    <a:off x="0" y="0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304" name="Google Shape;304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5" name="Google Shape;305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6" name="Google Shape;306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07" name="Google Shape;307;p6"/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308" name="Google Shape;308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9" name="Google Shape;309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0" name="Google Shape;310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1" name="Google Shape;311;p6"/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312" name="Google Shape;312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3" name="Google Shape;313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4" name="Google Shape;314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15" name="Google Shape;315;p6"/>
                <p:cNvSpPr/>
                <p:nvPr/>
              </p:nvSpPr>
              <p:spPr>
                <a:xfrm rot="-2667569">
                  <a:off x="-22" y="54781"/>
                  <a:ext cx="179896" cy="36065"/>
                </a:xfrm>
                <a:prstGeom prst="rect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6" name="Google Shape;316;p6"/>
              <p:cNvGrpSpPr/>
              <p:nvPr/>
            </p:nvGrpSpPr>
            <p:grpSpPr>
              <a:xfrm flipH="1">
                <a:off x="-269709" y="707606"/>
                <a:ext cx="517022" cy="520707"/>
                <a:chOff x="280655" y="0"/>
                <a:chExt cx="517541" cy="520863"/>
              </a:xfrm>
            </p:grpSpPr>
            <p:grpSp>
              <p:nvGrpSpPr>
                <p:cNvPr id="317" name="Google Shape;317;p6"/>
                <p:cNvGrpSpPr/>
                <p:nvPr/>
              </p:nvGrpSpPr>
              <p:grpSpPr>
                <a:xfrm>
                  <a:off x="280655" y="0"/>
                  <a:ext cx="304194" cy="300185"/>
                  <a:chOff x="280655" y="0"/>
                  <a:chExt cx="304194" cy="300185"/>
                </a:xfrm>
              </p:grpSpPr>
              <p:sp>
                <p:nvSpPr>
                  <p:cNvPr id="318" name="Google Shape;318;p6"/>
                  <p:cNvSpPr/>
                  <p:nvPr/>
                </p:nvSpPr>
                <p:spPr>
                  <a:xfrm rot="8135327">
                    <a:off x="311023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19;p6"/>
                  <p:cNvSpPr/>
                  <p:nvPr/>
                </p:nvSpPr>
                <p:spPr>
                  <a:xfrm>
                    <a:off x="280655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6"/>
                  <p:cNvSpPr/>
                  <p:nvPr/>
                </p:nvSpPr>
                <p:spPr>
                  <a:xfrm>
                    <a:off x="369562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" name="Google Shape;321;p6"/>
                <p:cNvGrpSpPr/>
                <p:nvPr/>
              </p:nvGrpSpPr>
              <p:grpSpPr>
                <a:xfrm rot="5400000">
                  <a:off x="496157" y="99021"/>
                  <a:ext cx="303890" cy="300188"/>
                  <a:chOff x="5" y="-280654"/>
                  <a:chExt cx="304194" cy="300188"/>
                </a:xfrm>
              </p:grpSpPr>
              <p:sp>
                <p:nvSpPr>
                  <p:cNvPr id="322" name="Google Shape;322;p6"/>
                  <p:cNvSpPr/>
                  <p:nvPr/>
                </p:nvSpPr>
                <p:spPr>
                  <a:xfrm rot="8135327">
                    <a:off x="30373" y="-18165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23;p6"/>
                  <p:cNvSpPr/>
                  <p:nvPr/>
                </p:nvSpPr>
                <p:spPr>
                  <a:xfrm>
                    <a:off x="5" y="-19429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6"/>
                  <p:cNvSpPr/>
                  <p:nvPr/>
                </p:nvSpPr>
                <p:spPr>
                  <a:xfrm>
                    <a:off x="88900" y="-280654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6"/>
                <p:cNvGrpSpPr/>
                <p:nvPr/>
              </p:nvGrpSpPr>
              <p:grpSpPr>
                <a:xfrm rot="-5400000">
                  <a:off x="376429" y="214398"/>
                  <a:ext cx="306734" cy="306195"/>
                  <a:chOff x="-3" y="280653"/>
                  <a:chExt cx="306734" cy="306195"/>
                </a:xfrm>
              </p:grpSpPr>
              <p:sp>
                <p:nvSpPr>
                  <p:cNvPr id="326" name="Google Shape;326;p6"/>
                  <p:cNvSpPr/>
                  <p:nvPr/>
                </p:nvSpPr>
                <p:spPr>
                  <a:xfrm rot="8135327">
                    <a:off x="32905" y="385662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6"/>
                  <p:cNvSpPr/>
                  <p:nvPr/>
                </p:nvSpPr>
                <p:spPr>
                  <a:xfrm>
                    <a:off x="-3" y="36701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6"/>
                  <p:cNvSpPr/>
                  <p:nvPr/>
                </p:nvSpPr>
                <p:spPr>
                  <a:xfrm>
                    <a:off x="88903" y="280653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" name="Google Shape;329;p6"/>
              <p:cNvGrpSpPr/>
              <p:nvPr/>
            </p:nvGrpSpPr>
            <p:grpSpPr>
              <a:xfrm rot="10800000">
                <a:off x="966133" y="703295"/>
                <a:ext cx="517008" cy="523752"/>
                <a:chOff x="10715" y="-3057"/>
                <a:chExt cx="517526" cy="523910"/>
              </a:xfrm>
            </p:grpSpPr>
            <p:grpSp>
              <p:nvGrpSpPr>
                <p:cNvPr id="330" name="Google Shape;330;p6"/>
                <p:cNvGrpSpPr/>
                <p:nvPr/>
              </p:nvGrpSpPr>
              <p:grpSpPr>
                <a:xfrm rot="10800000">
                  <a:off x="10715" y="1"/>
                  <a:ext cx="517526" cy="520853"/>
                  <a:chOff x="0" y="0"/>
                  <a:chExt cx="517526" cy="520853"/>
                </a:xfrm>
              </p:grpSpPr>
              <p:grpSp>
                <p:nvGrpSpPr>
                  <p:cNvPr id="331" name="Google Shape;331;p6"/>
                  <p:cNvGrpSpPr/>
                  <p:nvPr/>
                </p:nvGrpSpPr>
                <p:grpSpPr>
                  <a:xfrm>
                    <a:off x="0" y="0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332" name="Google Shape;332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" name="Google Shape;333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" name="Google Shape;334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" name="Google Shape;335;p6"/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336" name="Google Shape;336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" name="Google Shape;337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" name="Google Shape;338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" name="Google Shape;339;p6"/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340" name="Google Shape;340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" name="Google Shape;341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" name="Google Shape;342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343" name="Google Shape;343;p6"/>
                <p:cNvSpPr/>
                <p:nvPr/>
              </p:nvSpPr>
              <p:spPr>
                <a:xfrm rot="-2667569">
                  <a:off x="-22" y="54781"/>
                  <a:ext cx="179896" cy="36065"/>
                </a:xfrm>
                <a:prstGeom prst="rect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4" name="Google Shape;344;p6"/>
              <p:cNvSpPr txBox="1"/>
              <p:nvPr/>
            </p:nvSpPr>
            <p:spPr>
              <a:xfrm>
                <a:off x="122430" y="304178"/>
                <a:ext cx="962700" cy="5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fr-FR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îlots</a:t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fr-FR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6"/>
            <p:cNvGrpSpPr/>
            <p:nvPr/>
          </p:nvGrpSpPr>
          <p:grpSpPr>
            <a:xfrm>
              <a:off x="-9152" y="1061975"/>
              <a:ext cx="1533610" cy="427483"/>
              <a:chOff x="-354361" y="-159996"/>
              <a:chExt cx="1533610" cy="427483"/>
            </a:xfrm>
          </p:grpSpPr>
          <p:sp>
            <p:nvSpPr>
              <p:cNvPr id="346" name="Google Shape;346;p6"/>
              <p:cNvSpPr/>
              <p:nvPr/>
            </p:nvSpPr>
            <p:spPr>
              <a:xfrm flipH="1" rot="19227">
                <a:off x="336491" y="-50"/>
                <a:ext cx="268204" cy="125101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6"/>
              <p:cNvSpPr/>
              <p:nvPr/>
            </p:nvSpPr>
            <p:spPr>
              <a:xfrm flipH="1" rot="8147089">
                <a:off x="366556" y="138063"/>
                <a:ext cx="77435" cy="77435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 flipH="1" rot="8147089">
                <a:off x="487325" y="138063"/>
                <a:ext cx="77435" cy="77435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603849" y="224287"/>
                <a:ext cx="575400" cy="43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 rot="2672985">
                <a:off x="-370210" y="-90464"/>
                <a:ext cx="215957" cy="43277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1" name="Google Shape;351;p6"/>
          <p:cNvGrpSpPr/>
          <p:nvPr/>
        </p:nvGrpSpPr>
        <p:grpSpPr>
          <a:xfrm>
            <a:off x="3297403" y="6302955"/>
            <a:ext cx="1311270" cy="1313037"/>
            <a:chOff x="-16193" y="-16136"/>
            <a:chExt cx="1311533" cy="1313431"/>
          </a:xfrm>
        </p:grpSpPr>
        <p:grpSp>
          <p:nvGrpSpPr>
            <p:cNvPr id="352" name="Google Shape;352;p6"/>
            <p:cNvGrpSpPr/>
            <p:nvPr/>
          </p:nvGrpSpPr>
          <p:grpSpPr>
            <a:xfrm rot="5400000">
              <a:off x="767141" y="516852"/>
              <a:ext cx="824554" cy="231843"/>
              <a:chOff x="-483" y="-16192"/>
              <a:chExt cx="824636" cy="232168"/>
            </a:xfrm>
          </p:grpSpPr>
          <p:sp>
            <p:nvSpPr>
              <p:cNvPr id="353" name="Google Shape;353;p6"/>
              <p:cNvSpPr/>
              <p:nvPr/>
            </p:nvSpPr>
            <p:spPr>
              <a:xfrm rot="-10773083">
                <a:off x="0" y="90425"/>
                <a:ext cx="268208" cy="1245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 rot="2700000">
                <a:off x="30158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 rot="2700000">
                <a:off x="155241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 rot="-10773053">
                <a:off x="276039" y="90464"/>
                <a:ext cx="2679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 rot="2700000">
                <a:off x="306203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 rot="2700000">
                <a:off x="431286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 rot="-10772992">
                <a:off x="556362" y="90461"/>
                <a:ext cx="2673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 rot="2690582">
                <a:off x="586637" y="-8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 rot="2690582">
                <a:off x="711720" y="-8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6"/>
            <p:cNvGrpSpPr/>
            <p:nvPr/>
          </p:nvGrpSpPr>
          <p:grpSpPr>
            <a:xfrm flipH="1" rot="-5400000">
              <a:off x="-312427" y="517012"/>
              <a:ext cx="824636" cy="232168"/>
              <a:chOff x="-483" y="-16192"/>
              <a:chExt cx="824636" cy="232168"/>
            </a:xfrm>
          </p:grpSpPr>
          <p:sp>
            <p:nvSpPr>
              <p:cNvPr id="363" name="Google Shape;363;p6"/>
              <p:cNvSpPr/>
              <p:nvPr/>
            </p:nvSpPr>
            <p:spPr>
              <a:xfrm rot="-10773083">
                <a:off x="0" y="90425"/>
                <a:ext cx="268208" cy="1245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 rot="2700000">
                <a:off x="30158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 rot="2700000">
                <a:off x="155241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 rot="-10773053">
                <a:off x="276039" y="90464"/>
                <a:ext cx="2679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 rot="2700000">
                <a:off x="306203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 rot="2700000">
                <a:off x="431286" y="69"/>
                <a:ext cx="78065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 rot="-10772992">
                <a:off x="556362" y="90461"/>
                <a:ext cx="2673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 rot="2690582">
                <a:off x="586637" y="-8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 rot="2690582">
                <a:off x="711720" y="-8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6"/>
            <p:cNvGrpSpPr/>
            <p:nvPr/>
          </p:nvGrpSpPr>
          <p:grpSpPr>
            <a:xfrm>
              <a:off x="83897" y="1063580"/>
              <a:ext cx="1102016" cy="233714"/>
              <a:chOff x="-475" y="-1043"/>
              <a:chExt cx="1102016" cy="233714"/>
            </a:xfrm>
          </p:grpSpPr>
          <p:grpSp>
            <p:nvGrpSpPr>
              <p:cNvPr id="373" name="Google Shape;373;p6"/>
              <p:cNvGrpSpPr/>
              <p:nvPr/>
            </p:nvGrpSpPr>
            <p:grpSpPr>
              <a:xfrm rot="10800000">
                <a:off x="-475" y="-1043"/>
                <a:ext cx="824554" cy="231843"/>
                <a:chOff x="-483" y="-16192"/>
                <a:chExt cx="824636" cy="232168"/>
              </a:xfrm>
            </p:grpSpPr>
            <p:sp>
              <p:nvSpPr>
                <p:cNvPr id="374" name="Google Shape;374;p6"/>
                <p:cNvSpPr/>
                <p:nvPr/>
              </p:nvSpPr>
              <p:spPr>
                <a:xfrm rot="-10773083">
                  <a:off x="0" y="90425"/>
                  <a:ext cx="268208" cy="1245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6"/>
                <p:cNvSpPr/>
                <p:nvPr/>
              </p:nvSpPr>
              <p:spPr>
                <a:xfrm rot="2700000">
                  <a:off x="30158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6"/>
                <p:cNvSpPr/>
                <p:nvPr/>
              </p:nvSpPr>
              <p:spPr>
                <a:xfrm rot="2700000">
                  <a:off x="155241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6"/>
                <p:cNvSpPr/>
                <p:nvPr/>
              </p:nvSpPr>
              <p:spPr>
                <a:xfrm rot="-10773053">
                  <a:off x="276039" y="90464"/>
                  <a:ext cx="267908" cy="1239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6"/>
                <p:cNvSpPr/>
                <p:nvPr/>
              </p:nvSpPr>
              <p:spPr>
                <a:xfrm rot="2700000">
                  <a:off x="306203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6"/>
                <p:cNvSpPr/>
                <p:nvPr/>
              </p:nvSpPr>
              <p:spPr>
                <a:xfrm rot="2700000">
                  <a:off x="431286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6"/>
                <p:cNvSpPr/>
                <p:nvPr/>
              </p:nvSpPr>
              <p:spPr>
                <a:xfrm rot="-10772992">
                  <a:off x="556362" y="90461"/>
                  <a:ext cx="267308" cy="1239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6"/>
                <p:cNvSpPr/>
                <p:nvPr/>
              </p:nvSpPr>
              <p:spPr>
                <a:xfrm rot="2690582">
                  <a:off x="586637" y="-8"/>
                  <a:ext cx="77428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6"/>
                <p:cNvSpPr/>
                <p:nvPr/>
              </p:nvSpPr>
              <p:spPr>
                <a:xfrm rot="2690582">
                  <a:off x="711720" y="-8"/>
                  <a:ext cx="77428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3" name="Google Shape;383;p6"/>
              <p:cNvSpPr/>
              <p:nvPr/>
            </p:nvSpPr>
            <p:spPr>
              <a:xfrm rot="26947">
                <a:off x="833152" y="2547"/>
                <a:ext cx="2679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 rot="-8109418">
                <a:off x="993207" y="139570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 rot="-8109418">
                <a:off x="868747" y="139570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6"/>
            <p:cNvGrpSpPr/>
            <p:nvPr/>
          </p:nvGrpSpPr>
          <p:grpSpPr>
            <a:xfrm flipH="1" rot="10800000">
              <a:off x="90428" y="-16136"/>
              <a:ext cx="1102016" cy="233714"/>
              <a:chOff x="-475" y="-1043"/>
              <a:chExt cx="1102016" cy="233714"/>
            </a:xfrm>
          </p:grpSpPr>
          <p:grpSp>
            <p:nvGrpSpPr>
              <p:cNvPr id="387" name="Google Shape;387;p6"/>
              <p:cNvGrpSpPr/>
              <p:nvPr/>
            </p:nvGrpSpPr>
            <p:grpSpPr>
              <a:xfrm rot="10800000">
                <a:off x="-475" y="-1043"/>
                <a:ext cx="824554" cy="231843"/>
                <a:chOff x="-483" y="-16192"/>
                <a:chExt cx="824636" cy="232168"/>
              </a:xfrm>
            </p:grpSpPr>
            <p:sp>
              <p:nvSpPr>
                <p:cNvPr id="388" name="Google Shape;388;p6"/>
                <p:cNvSpPr/>
                <p:nvPr/>
              </p:nvSpPr>
              <p:spPr>
                <a:xfrm rot="-10773083">
                  <a:off x="0" y="90425"/>
                  <a:ext cx="268208" cy="1245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6"/>
                <p:cNvSpPr/>
                <p:nvPr/>
              </p:nvSpPr>
              <p:spPr>
                <a:xfrm rot="2700000">
                  <a:off x="30158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6"/>
                <p:cNvSpPr/>
                <p:nvPr/>
              </p:nvSpPr>
              <p:spPr>
                <a:xfrm rot="2700000">
                  <a:off x="155241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6"/>
                <p:cNvSpPr/>
                <p:nvPr/>
              </p:nvSpPr>
              <p:spPr>
                <a:xfrm rot="-10773053">
                  <a:off x="276039" y="90464"/>
                  <a:ext cx="267908" cy="1239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6"/>
                <p:cNvSpPr/>
                <p:nvPr/>
              </p:nvSpPr>
              <p:spPr>
                <a:xfrm rot="2700000">
                  <a:off x="306203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6"/>
                <p:cNvSpPr/>
                <p:nvPr/>
              </p:nvSpPr>
              <p:spPr>
                <a:xfrm rot="2700000">
                  <a:off x="431286" y="69"/>
                  <a:ext cx="78065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6"/>
                <p:cNvSpPr/>
                <p:nvPr/>
              </p:nvSpPr>
              <p:spPr>
                <a:xfrm rot="-10772992">
                  <a:off x="556362" y="90461"/>
                  <a:ext cx="267308" cy="1239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6"/>
                <p:cNvSpPr/>
                <p:nvPr/>
              </p:nvSpPr>
              <p:spPr>
                <a:xfrm rot="2690582">
                  <a:off x="586637" y="-8"/>
                  <a:ext cx="77428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6"/>
                <p:cNvSpPr/>
                <p:nvPr/>
              </p:nvSpPr>
              <p:spPr>
                <a:xfrm rot="2690582">
                  <a:off x="711720" y="-8"/>
                  <a:ext cx="77428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7" name="Google Shape;397;p6"/>
              <p:cNvSpPr/>
              <p:nvPr/>
            </p:nvSpPr>
            <p:spPr>
              <a:xfrm rot="26947">
                <a:off x="833152" y="2547"/>
                <a:ext cx="2679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 rot="-8109418">
                <a:off x="993207" y="139570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 rot="-8109418">
                <a:off x="868747" y="139570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" name="Google Shape;400;p6"/>
            <p:cNvSpPr txBox="1"/>
            <p:nvPr/>
          </p:nvSpPr>
          <p:spPr>
            <a:xfrm>
              <a:off x="159205" y="348805"/>
              <a:ext cx="9582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carré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b="0" i="0" lang="fr-F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6"/>
          <p:cNvGrpSpPr/>
          <p:nvPr/>
        </p:nvGrpSpPr>
        <p:grpSpPr>
          <a:xfrm>
            <a:off x="2946872" y="7818762"/>
            <a:ext cx="1858751" cy="1627469"/>
            <a:chOff x="-42" y="-87542"/>
            <a:chExt cx="1858751" cy="1628609"/>
          </a:xfrm>
        </p:grpSpPr>
        <p:grpSp>
          <p:nvGrpSpPr>
            <p:cNvPr id="402" name="Google Shape;402;p6"/>
            <p:cNvGrpSpPr/>
            <p:nvPr/>
          </p:nvGrpSpPr>
          <p:grpSpPr>
            <a:xfrm>
              <a:off x="-42" y="-87542"/>
              <a:ext cx="1858751" cy="1604747"/>
              <a:chOff x="-42" y="-87568"/>
              <a:chExt cx="1859309" cy="1605228"/>
            </a:xfrm>
          </p:grpSpPr>
          <p:grpSp>
            <p:nvGrpSpPr>
              <p:cNvPr id="403" name="Google Shape;403;p6"/>
              <p:cNvGrpSpPr/>
              <p:nvPr/>
            </p:nvGrpSpPr>
            <p:grpSpPr>
              <a:xfrm>
                <a:off x="-42" y="77159"/>
                <a:ext cx="1752701" cy="1440501"/>
                <a:chOff x="-269710" y="-18"/>
                <a:chExt cx="1752876" cy="1440645"/>
              </a:xfrm>
            </p:grpSpPr>
            <p:grpSp>
              <p:nvGrpSpPr>
                <p:cNvPr id="404" name="Google Shape;404;p6"/>
                <p:cNvGrpSpPr/>
                <p:nvPr/>
              </p:nvGrpSpPr>
              <p:grpSpPr>
                <a:xfrm rot="10800000">
                  <a:off x="-269710" y="-18"/>
                  <a:ext cx="421060" cy="423574"/>
                  <a:chOff x="376715" y="97173"/>
                  <a:chExt cx="421481" cy="423701"/>
                </a:xfrm>
              </p:grpSpPr>
              <p:grpSp>
                <p:nvGrpSpPr>
                  <p:cNvPr id="405" name="Google Shape;405;p6"/>
                  <p:cNvGrpSpPr/>
                  <p:nvPr/>
                </p:nvGrpSpPr>
                <p:grpSpPr>
                  <a:xfrm rot="5400000">
                    <a:off x="496161" y="99012"/>
                    <a:ext cx="303874" cy="300196"/>
                    <a:chOff x="12" y="-280653"/>
                    <a:chExt cx="304178" cy="300196"/>
                  </a:xfrm>
                </p:grpSpPr>
                <p:sp>
                  <p:nvSpPr>
                    <p:cNvPr id="406" name="Google Shape;406;p6"/>
                    <p:cNvSpPr/>
                    <p:nvPr/>
                  </p:nvSpPr>
                  <p:spPr>
                    <a:xfrm rot="8135327">
                      <a:off x="30364" y="-181643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7" name="Google Shape;407;p6"/>
                    <p:cNvSpPr/>
                    <p:nvPr/>
                  </p:nvSpPr>
                  <p:spPr>
                    <a:xfrm>
                      <a:off x="12" y="-19429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8" name="Google Shape;408;p6"/>
                    <p:cNvSpPr/>
                    <p:nvPr/>
                  </p:nvSpPr>
                  <p:spPr>
                    <a:xfrm>
                      <a:off x="88900" y="-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09" name="Google Shape;409;p6"/>
                  <p:cNvGrpSpPr/>
                  <p:nvPr/>
                </p:nvGrpSpPr>
                <p:grpSpPr>
                  <a:xfrm rot="-5400000">
                    <a:off x="374711" y="218696"/>
                    <a:ext cx="304182" cy="300175"/>
                    <a:chOff x="-3" y="280658"/>
                    <a:chExt cx="304182" cy="300175"/>
                  </a:xfrm>
                </p:grpSpPr>
                <p:sp>
                  <p:nvSpPr>
                    <p:cNvPr id="410" name="Google Shape;410;p6"/>
                    <p:cNvSpPr/>
                    <p:nvPr/>
                  </p:nvSpPr>
                  <p:spPr>
                    <a:xfrm rot="8135327">
                      <a:off x="30353" y="379647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1" name="Google Shape;411;p6"/>
                    <p:cNvSpPr/>
                    <p:nvPr/>
                  </p:nvSpPr>
                  <p:spPr>
                    <a:xfrm>
                      <a:off x="-3" y="36700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2" name="Google Shape;412;p6"/>
                    <p:cNvSpPr/>
                    <p:nvPr/>
                  </p:nvSpPr>
                  <p:spPr>
                    <a:xfrm>
                      <a:off x="88900" y="280658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13" name="Google Shape;413;p6"/>
                <p:cNvGrpSpPr/>
                <p:nvPr/>
              </p:nvGrpSpPr>
              <p:grpSpPr>
                <a:xfrm flipH="1">
                  <a:off x="-269708" y="804747"/>
                  <a:ext cx="421076" cy="423565"/>
                  <a:chOff x="376699" y="97170"/>
                  <a:chExt cx="421498" cy="423693"/>
                </a:xfrm>
              </p:grpSpPr>
              <p:grpSp>
                <p:nvGrpSpPr>
                  <p:cNvPr id="414" name="Google Shape;414;p6"/>
                  <p:cNvGrpSpPr/>
                  <p:nvPr/>
                </p:nvGrpSpPr>
                <p:grpSpPr>
                  <a:xfrm rot="5400000">
                    <a:off x="496157" y="99021"/>
                    <a:ext cx="303890" cy="300188"/>
                    <a:chOff x="5" y="-280654"/>
                    <a:chExt cx="304194" cy="300188"/>
                  </a:xfrm>
                </p:grpSpPr>
                <p:sp>
                  <p:nvSpPr>
                    <p:cNvPr id="415" name="Google Shape;415;p6"/>
                    <p:cNvSpPr/>
                    <p:nvPr/>
                  </p:nvSpPr>
                  <p:spPr>
                    <a:xfrm rot="8135327">
                      <a:off x="30373" y="-181652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6" name="Google Shape;416;p6"/>
                    <p:cNvSpPr/>
                    <p:nvPr/>
                  </p:nvSpPr>
                  <p:spPr>
                    <a:xfrm>
                      <a:off x="5" y="-194294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7" name="Google Shape;417;p6"/>
                    <p:cNvSpPr/>
                    <p:nvPr/>
                  </p:nvSpPr>
                  <p:spPr>
                    <a:xfrm>
                      <a:off x="88900" y="-280654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18" name="Google Shape;418;p6"/>
                  <p:cNvGrpSpPr/>
                  <p:nvPr/>
                </p:nvGrpSpPr>
                <p:grpSpPr>
                  <a:xfrm rot="-5400000">
                    <a:off x="376429" y="214398"/>
                    <a:ext cx="306734" cy="306195"/>
                    <a:chOff x="-3" y="280653"/>
                    <a:chExt cx="306734" cy="306195"/>
                  </a:xfrm>
                </p:grpSpPr>
                <p:sp>
                  <p:nvSpPr>
                    <p:cNvPr id="419" name="Google Shape;419;p6"/>
                    <p:cNvSpPr/>
                    <p:nvPr/>
                  </p:nvSpPr>
                  <p:spPr>
                    <a:xfrm rot="8135327">
                      <a:off x="32905" y="385662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0" name="Google Shape;420;p6"/>
                    <p:cNvSpPr/>
                    <p:nvPr/>
                  </p:nvSpPr>
                  <p:spPr>
                    <a:xfrm>
                      <a:off x="-3" y="36701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1" name="Google Shape;421;p6"/>
                    <p:cNvSpPr/>
                    <p:nvPr/>
                  </p:nvSpPr>
                  <p:spPr>
                    <a:xfrm>
                      <a:off x="88903" y="280653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22" name="Google Shape;422;p6"/>
                <p:cNvGrpSpPr/>
                <p:nvPr/>
              </p:nvGrpSpPr>
              <p:grpSpPr>
                <a:xfrm>
                  <a:off x="1062099" y="800418"/>
                  <a:ext cx="421066" cy="423571"/>
                  <a:chOff x="96038" y="97154"/>
                  <a:chExt cx="421488" cy="423698"/>
                </a:xfrm>
              </p:grpSpPr>
              <p:grpSp>
                <p:nvGrpSpPr>
                  <p:cNvPr id="423" name="Google Shape;423;p6"/>
                  <p:cNvGrpSpPr/>
                  <p:nvPr/>
                </p:nvGrpSpPr>
                <p:grpSpPr>
                  <a:xfrm rot="5400000">
                    <a:off x="215490" y="99005"/>
                    <a:ext cx="303886" cy="300185"/>
                    <a:chOff x="0" y="0"/>
                    <a:chExt cx="304190" cy="300185"/>
                  </a:xfrm>
                </p:grpSpPr>
                <p:sp>
                  <p:nvSpPr>
                    <p:cNvPr id="424" name="Google Shape;424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5" name="Google Shape;425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6"/>
                  <p:cNvGrpSpPr/>
                  <p:nvPr/>
                </p:nvGrpSpPr>
                <p:grpSpPr>
                  <a:xfrm rot="-5400000">
                    <a:off x="94035" y="218665"/>
                    <a:ext cx="304190" cy="300185"/>
                    <a:chOff x="0" y="0"/>
                    <a:chExt cx="304190" cy="300185"/>
                  </a:xfrm>
                </p:grpSpPr>
                <p:sp>
                  <p:nvSpPr>
                    <p:cNvPr id="428" name="Google Shape;428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0" name="Google Shape;430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431" name="Google Shape;431;p6"/>
                <p:cNvSpPr txBox="1"/>
                <p:nvPr/>
              </p:nvSpPr>
              <p:spPr>
                <a:xfrm>
                  <a:off x="61630" y="818427"/>
                  <a:ext cx="1084200" cy="622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rPr b="0" i="0" lang="fr-FR" sz="11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Par groupes</a:t>
                  </a:r>
                  <a:endParaRPr b="0" i="0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rPr b="0" i="0" lang="fr-FR" sz="11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b="0" i="0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2" name="Google Shape;432;p6"/>
              <p:cNvGrpSpPr/>
              <p:nvPr/>
            </p:nvGrpSpPr>
            <p:grpSpPr>
              <a:xfrm rot="2690520">
                <a:off x="676535" y="6"/>
                <a:ext cx="422478" cy="421949"/>
                <a:chOff x="0" y="0"/>
                <a:chExt cx="422451" cy="421922"/>
              </a:xfrm>
            </p:grpSpPr>
            <p:grpSp>
              <p:nvGrpSpPr>
                <p:cNvPr id="433" name="Google Shape;433;p6"/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434" name="Google Shape;434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" name="Google Shape;437;p6"/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438" name="Google Shape;438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1" name="Google Shape;441;p6"/>
              <p:cNvGrpSpPr/>
              <p:nvPr/>
            </p:nvGrpSpPr>
            <p:grpSpPr>
              <a:xfrm rot="8041170">
                <a:off x="308152" y="489985"/>
                <a:ext cx="422449" cy="421920"/>
                <a:chOff x="0" y="0"/>
                <a:chExt cx="422451" cy="421922"/>
              </a:xfrm>
            </p:grpSpPr>
            <p:grpSp>
              <p:nvGrpSpPr>
                <p:cNvPr id="442" name="Google Shape;442;p6"/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443" name="Google Shape;443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" name="Google Shape;446;p6"/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447" name="Google Shape;447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0" name="Google Shape;450;p6"/>
              <p:cNvGrpSpPr/>
              <p:nvPr/>
            </p:nvGrpSpPr>
            <p:grpSpPr>
              <a:xfrm>
                <a:off x="1437669" y="98296"/>
                <a:ext cx="421598" cy="421621"/>
                <a:chOff x="0" y="0"/>
                <a:chExt cx="421598" cy="421621"/>
              </a:xfrm>
            </p:grpSpPr>
            <p:sp>
              <p:nvSpPr>
                <p:cNvPr id="451" name="Google Shape;451;p6"/>
                <p:cNvSpPr/>
                <p:nvPr/>
              </p:nvSpPr>
              <p:spPr>
                <a:xfrm flipH="1" rot="-2735383">
                  <a:off x="124311" y="198205"/>
                  <a:ext cx="267937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6"/>
                <p:cNvSpPr/>
                <p:nvPr/>
              </p:nvSpPr>
              <p:spPr>
                <a:xfrm flipH="1" rot="5400000">
                  <a:off x="259030" y="343621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6"/>
                <p:cNvSpPr/>
                <p:nvPr/>
              </p:nvSpPr>
              <p:spPr>
                <a:xfrm flipH="1" rot="5400000">
                  <a:off x="343598" y="259052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6"/>
                <p:cNvSpPr/>
                <p:nvPr/>
              </p:nvSpPr>
              <p:spPr>
                <a:xfrm flipH="1" rot="8064673">
                  <a:off x="28971" y="102928"/>
                  <a:ext cx="268361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6"/>
                <p:cNvSpPr/>
                <p:nvPr/>
              </p:nvSpPr>
              <p:spPr>
                <a:xfrm flipH="1" rot="-5400000">
                  <a:off x="84568" y="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6"/>
                <p:cNvSpPr/>
                <p:nvPr/>
              </p:nvSpPr>
              <p:spPr>
                <a:xfrm flipH="1" rot="-5400000">
                  <a:off x="0" y="89854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7" name="Google Shape;457;p6"/>
              <p:cNvGrpSpPr/>
              <p:nvPr/>
            </p:nvGrpSpPr>
            <p:grpSpPr>
              <a:xfrm rot="8041170">
                <a:off x="974132" y="500556"/>
                <a:ext cx="422449" cy="421920"/>
                <a:chOff x="0" y="0"/>
                <a:chExt cx="422451" cy="421922"/>
              </a:xfrm>
            </p:grpSpPr>
            <p:grpSp>
              <p:nvGrpSpPr>
                <p:cNvPr id="458" name="Google Shape;458;p6"/>
                <p:cNvGrpSpPr/>
                <p:nvPr/>
              </p:nvGrpSpPr>
              <p:grpSpPr>
                <a:xfrm>
                  <a:off x="0" y="0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459" name="Google Shape;459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2" name="Google Shape;462;p6"/>
                <p:cNvGrpSpPr/>
                <p:nvPr/>
              </p:nvGrpSpPr>
              <p:grpSpPr>
                <a:xfrm rot="10800000">
                  <a:off x="118261" y="121737"/>
                  <a:ext cx="304190" cy="300185"/>
                  <a:chOff x="0" y="0"/>
                  <a:chExt cx="304190" cy="300185"/>
                </a:xfrm>
              </p:grpSpPr>
              <p:sp>
                <p:nvSpPr>
                  <p:cNvPr id="463" name="Google Shape;463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66" name="Google Shape;466;p6"/>
            <p:cNvSpPr/>
            <p:nvPr/>
          </p:nvSpPr>
          <p:spPr>
            <a:xfrm>
              <a:off x="606392" y="1498467"/>
              <a:ext cx="574800" cy="426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 rot="1621678">
              <a:off x="250329" y="1421477"/>
              <a:ext cx="215877" cy="4306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6"/>
          <p:cNvGrpSpPr/>
          <p:nvPr/>
        </p:nvGrpSpPr>
        <p:grpSpPr>
          <a:xfrm>
            <a:off x="577908" y="7813965"/>
            <a:ext cx="1810850" cy="1399317"/>
            <a:chOff x="-70883" y="-72880"/>
            <a:chExt cx="1810850" cy="1400017"/>
          </a:xfrm>
        </p:grpSpPr>
        <p:grpSp>
          <p:nvGrpSpPr>
            <p:cNvPr id="469" name="Google Shape;469;p6"/>
            <p:cNvGrpSpPr/>
            <p:nvPr/>
          </p:nvGrpSpPr>
          <p:grpSpPr>
            <a:xfrm>
              <a:off x="-70883" y="-72880"/>
              <a:ext cx="1810850" cy="1400017"/>
              <a:chOff x="10377" y="-72895"/>
              <a:chExt cx="1811756" cy="1400297"/>
            </a:xfrm>
          </p:grpSpPr>
          <p:grpSp>
            <p:nvGrpSpPr>
              <p:cNvPr id="470" name="Google Shape;470;p6"/>
              <p:cNvGrpSpPr/>
              <p:nvPr/>
            </p:nvGrpSpPr>
            <p:grpSpPr>
              <a:xfrm>
                <a:off x="10377" y="-72895"/>
                <a:ext cx="1810626" cy="426475"/>
                <a:chOff x="-88621" y="-72895"/>
                <a:chExt cx="1810626" cy="426475"/>
              </a:xfrm>
            </p:grpSpPr>
            <p:grpSp>
              <p:nvGrpSpPr>
                <p:cNvPr id="471" name="Google Shape;471;p6"/>
                <p:cNvGrpSpPr/>
                <p:nvPr/>
              </p:nvGrpSpPr>
              <p:grpSpPr>
                <a:xfrm>
                  <a:off x="-88621" y="-72895"/>
                  <a:ext cx="1534581" cy="426475"/>
                  <a:chOff x="-88621" y="-72895"/>
                  <a:chExt cx="1534581" cy="426475"/>
                </a:xfrm>
              </p:grpSpPr>
              <p:grpSp>
                <p:nvGrpSpPr>
                  <p:cNvPr id="472" name="Google Shape;472;p6"/>
                  <p:cNvGrpSpPr/>
                  <p:nvPr/>
                </p:nvGrpSpPr>
                <p:grpSpPr>
                  <a:xfrm>
                    <a:off x="-88621" y="-72895"/>
                    <a:ext cx="1258535" cy="426475"/>
                    <a:chOff x="-88621" y="-72895"/>
                    <a:chExt cx="1258535" cy="426475"/>
                  </a:xfrm>
                </p:grpSpPr>
                <p:grpSp>
                  <p:nvGrpSpPr>
                    <p:cNvPr id="473" name="Google Shape;473;p6"/>
                    <p:cNvGrpSpPr/>
                    <p:nvPr/>
                  </p:nvGrpSpPr>
                  <p:grpSpPr>
                    <a:xfrm>
                      <a:off x="-88621" y="-72895"/>
                      <a:ext cx="982490" cy="426475"/>
                      <a:chOff x="-88621" y="-72895"/>
                      <a:chExt cx="982490" cy="426475"/>
                    </a:xfrm>
                  </p:grpSpPr>
                  <p:grpSp>
                    <p:nvGrpSpPr>
                      <p:cNvPr id="474" name="Google Shape;474;p6"/>
                      <p:cNvGrpSpPr/>
                      <p:nvPr/>
                    </p:nvGrpSpPr>
                    <p:grpSpPr>
                      <a:xfrm>
                        <a:off x="-88621" y="-72895"/>
                        <a:ext cx="702538" cy="426475"/>
                        <a:chOff x="-88621" y="-72895"/>
                        <a:chExt cx="702538" cy="426475"/>
                      </a:xfrm>
                    </p:grpSpPr>
                    <p:grpSp>
                      <p:nvGrpSpPr>
                        <p:cNvPr id="475" name="Google Shape;475;p6"/>
                        <p:cNvGrpSpPr/>
                        <p:nvPr/>
                      </p:nvGrpSpPr>
                      <p:grpSpPr>
                        <a:xfrm rot="2692222">
                          <a:off x="-27490" y="-9112"/>
                          <a:ext cx="304231" cy="298909"/>
                          <a:chOff x="0" y="0"/>
                          <a:chExt cx="304190" cy="300185"/>
                        </a:xfrm>
                      </p:grpSpPr>
                      <p:sp>
                        <p:nvSpPr>
                          <p:cNvPr id="476" name="Google Shape;476;p6"/>
                          <p:cNvSpPr/>
                          <p:nvPr/>
                        </p:nvSpPr>
                        <p:spPr>
                          <a:xfrm rot="8135327">
                            <a:off x="30364" y="98999"/>
                            <a:ext cx="268361" cy="125164"/>
                          </a:xfrm>
                          <a:prstGeom prst="rect">
                            <a:avLst/>
                          </a:pr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chemeClr val="dk1"/>
                              </a:buClr>
                              <a:buSzPts val="1100"/>
                              <a:buFont typeface="Calibri"/>
                              <a:buNone/>
                            </a:pPr>
                            <a:r>
                              <a:t/>
                            </a:r>
                            <a:endParaRPr b="0" i="0" sz="1100" u="none" cap="none" strike="noStrike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477" name="Google Shape;477;p6"/>
                          <p:cNvSpPr/>
                          <p:nvPr/>
                        </p:nvSpPr>
                        <p:spPr>
                          <a:xfrm>
                            <a:off x="0" y="86360"/>
                            <a:ext cx="78000" cy="78000"/>
                          </a:xfrm>
                          <a:prstGeom prst="ellipse">
                            <a:avLst/>
                          </a:pr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chemeClr val="dk1"/>
                              </a:buClr>
                              <a:buSzPts val="1100"/>
                              <a:buFont typeface="Calibri"/>
                              <a:buNone/>
                            </a:pPr>
                            <a:r>
                              <a:t/>
                            </a:r>
                            <a:endParaRPr b="0" i="0" sz="1100" u="none" cap="none" strike="noStrike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478" name="Google Shape;478;p6"/>
                          <p:cNvSpPr/>
                          <p:nvPr/>
                        </p:nvSpPr>
                        <p:spPr>
                          <a:xfrm>
                            <a:off x="88900" y="0"/>
                            <a:ext cx="78000" cy="78000"/>
                          </a:xfrm>
                          <a:prstGeom prst="ellipse">
                            <a:avLst/>
                          </a:pr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chemeClr val="dk1"/>
                              </a:buClr>
                              <a:buSzPts val="1100"/>
                              <a:buFont typeface="Calibri"/>
                              <a:buNone/>
                            </a:pPr>
                            <a:r>
                              <a:t/>
                            </a:r>
                            <a:endParaRPr b="0" i="0" sz="1100" u="none" cap="none" strike="noStrike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9" name="Google Shape;479;p6"/>
                        <p:cNvGrpSpPr/>
                        <p:nvPr/>
                      </p:nvGrpSpPr>
                      <p:grpSpPr>
                        <a:xfrm rot="2692222">
                          <a:off x="248556" y="-9112"/>
                          <a:ext cx="304231" cy="298909"/>
                          <a:chOff x="0" y="0"/>
                          <a:chExt cx="304190" cy="300185"/>
                        </a:xfrm>
                      </p:grpSpPr>
                      <p:sp>
                        <p:nvSpPr>
                          <p:cNvPr id="480" name="Google Shape;480;p6"/>
                          <p:cNvSpPr/>
                          <p:nvPr/>
                        </p:nvSpPr>
                        <p:spPr>
                          <a:xfrm rot="8135327">
                            <a:off x="30364" y="98999"/>
                            <a:ext cx="268361" cy="125164"/>
                          </a:xfrm>
                          <a:prstGeom prst="rect">
                            <a:avLst/>
                          </a:pr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chemeClr val="dk1"/>
                              </a:buClr>
                              <a:buSzPts val="1100"/>
                              <a:buFont typeface="Calibri"/>
                              <a:buNone/>
                            </a:pPr>
                            <a:r>
                              <a:t/>
                            </a:r>
                            <a:endParaRPr b="0" i="0" sz="1100" u="none" cap="none" strike="noStrike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481" name="Google Shape;481;p6"/>
                          <p:cNvSpPr/>
                          <p:nvPr/>
                        </p:nvSpPr>
                        <p:spPr>
                          <a:xfrm>
                            <a:off x="0" y="86360"/>
                            <a:ext cx="78000" cy="78000"/>
                          </a:xfrm>
                          <a:prstGeom prst="ellipse">
                            <a:avLst/>
                          </a:pr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chemeClr val="dk1"/>
                              </a:buClr>
                              <a:buSzPts val="1100"/>
                              <a:buFont typeface="Calibri"/>
                              <a:buNone/>
                            </a:pPr>
                            <a:r>
                              <a:t/>
                            </a:r>
                            <a:endParaRPr b="0" i="0" sz="1100" u="none" cap="none" strike="noStrike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482" name="Google Shape;482;p6"/>
                          <p:cNvSpPr/>
                          <p:nvPr/>
                        </p:nvSpPr>
                        <p:spPr>
                          <a:xfrm>
                            <a:off x="88900" y="0"/>
                            <a:ext cx="78000" cy="78000"/>
                          </a:xfrm>
                          <a:prstGeom prst="ellipse">
                            <a:avLst/>
                          </a:pr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spcFirstLastPara="1" rIns="91425" wrap="square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chemeClr val="dk1"/>
                              </a:buClr>
                              <a:buSzPts val="1100"/>
                              <a:buFont typeface="Calibri"/>
                              <a:buNone/>
                            </a:pPr>
                            <a:r>
                              <a:t/>
                            </a:r>
                            <a:endParaRPr b="0" i="0" sz="1100" u="none" cap="none" strike="noStrike">
                              <a:solidFill>
                                <a:schemeClr val="lt1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3" name="Google Shape;483;p6"/>
                      <p:cNvGrpSpPr/>
                      <p:nvPr/>
                    </p:nvGrpSpPr>
                    <p:grpSpPr>
                      <a:xfrm rot="2692213">
                        <a:off x="528952" y="-9094"/>
                        <a:ext cx="303887" cy="298485"/>
                        <a:chOff x="0" y="0"/>
                        <a:chExt cx="304190" cy="300185"/>
                      </a:xfrm>
                    </p:grpSpPr>
                    <p:sp>
                      <p:nvSpPr>
                        <p:cNvPr id="484" name="Google Shape;484;p6"/>
                        <p:cNvSpPr/>
                        <p:nvPr/>
                      </p:nvSpPr>
                      <p:spPr>
                        <a:xfrm rot="8135327">
                          <a:off x="30364" y="98999"/>
                          <a:ext cx="268361" cy="125164"/>
                        </a:xfrm>
                        <a:prstGeom prst="rect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85" name="Google Shape;485;p6"/>
                        <p:cNvSpPr/>
                        <p:nvPr/>
                      </p:nvSpPr>
                      <p:spPr>
                        <a:xfrm>
                          <a:off x="0" y="86360"/>
                          <a:ext cx="78000" cy="78000"/>
                        </a:xfrm>
                        <a:prstGeom prst="ellipse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86" name="Google Shape;486;p6"/>
                        <p:cNvSpPr/>
                        <p:nvPr/>
                      </p:nvSpPr>
                      <p:spPr>
                        <a:xfrm>
                          <a:off x="88900" y="0"/>
                          <a:ext cx="78000" cy="78000"/>
                        </a:xfrm>
                        <a:prstGeom prst="ellipse">
                          <a:avLst/>
                        </a:pr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Calibri"/>
                            <a:buNone/>
                          </a:pPr>
                          <a:r>
                            <a:t/>
                          </a:r>
                          <a:endParaRPr b="0" i="0" sz="1100" u="none" cap="none" strike="noStrike">
                            <a:solidFill>
                              <a:schemeClr val="lt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87" name="Google Shape;487;p6"/>
                    <p:cNvGrpSpPr/>
                    <p:nvPr/>
                  </p:nvGrpSpPr>
                  <p:grpSpPr>
                    <a:xfrm rot="2692213">
                      <a:off x="804997" y="-9094"/>
                      <a:ext cx="303887" cy="298485"/>
                      <a:chOff x="0" y="0"/>
                      <a:chExt cx="304190" cy="300185"/>
                    </a:xfrm>
                  </p:grpSpPr>
                  <p:sp>
                    <p:nvSpPr>
                      <p:cNvPr id="488" name="Google Shape;488;p6"/>
                      <p:cNvSpPr/>
                      <p:nvPr/>
                    </p:nvSpPr>
                    <p:spPr>
                      <a:xfrm rot="8135327">
                        <a:off x="30364" y="98999"/>
                        <a:ext cx="268361" cy="125164"/>
                      </a:xfrm>
                      <a:prstGeom prst="rect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89" name="Google Shape;489;p6"/>
                      <p:cNvSpPr/>
                      <p:nvPr/>
                    </p:nvSpPr>
                    <p:spPr>
                      <a:xfrm>
                        <a:off x="0" y="86360"/>
                        <a:ext cx="78000" cy="78000"/>
                      </a:xfrm>
                      <a:prstGeom prst="ellipse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90" name="Google Shape;490;p6"/>
                      <p:cNvSpPr/>
                      <p:nvPr/>
                    </p:nvSpPr>
                    <p:spPr>
                      <a:xfrm>
                        <a:off x="88900" y="0"/>
                        <a:ext cx="78000" cy="78000"/>
                      </a:xfrm>
                      <a:prstGeom prst="ellipse">
                        <a:avLst/>
                      </a:pr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491" name="Google Shape;491;p6"/>
                  <p:cNvGrpSpPr/>
                  <p:nvPr/>
                </p:nvGrpSpPr>
                <p:grpSpPr>
                  <a:xfrm rot="2692213">
                    <a:off x="1081043" y="-9094"/>
                    <a:ext cx="303887" cy="298485"/>
                    <a:chOff x="0" y="0"/>
                    <a:chExt cx="304190" cy="300185"/>
                  </a:xfrm>
                </p:grpSpPr>
                <p:sp>
                  <p:nvSpPr>
                    <p:cNvPr id="492" name="Google Shape;492;p6"/>
                    <p:cNvSpPr/>
                    <p:nvPr/>
                  </p:nvSpPr>
                  <p:spPr>
                    <a:xfrm rot="8135327">
                      <a:off x="30364" y="98999"/>
                      <a:ext cx="268361" cy="125164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3" name="Google Shape;493;p6"/>
                    <p:cNvSpPr/>
                    <p:nvPr/>
                  </p:nvSpPr>
                  <p:spPr>
                    <a:xfrm>
                      <a:off x="0" y="8636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6"/>
                    <p:cNvSpPr/>
                    <p:nvPr/>
                  </p:nvSpPr>
                  <p:spPr>
                    <a:xfrm>
                      <a:off x="88900" y="0"/>
                      <a:ext cx="78000" cy="78000"/>
                    </a:xfrm>
                    <a:prstGeom prst="ellipse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95" name="Google Shape;495;p6"/>
                <p:cNvGrpSpPr/>
                <p:nvPr/>
              </p:nvGrpSpPr>
              <p:grpSpPr>
                <a:xfrm rot="2692213">
                  <a:off x="1357088" y="-9094"/>
                  <a:ext cx="303887" cy="298485"/>
                  <a:chOff x="0" y="0"/>
                  <a:chExt cx="304190" cy="300185"/>
                </a:xfrm>
              </p:grpSpPr>
              <p:sp>
                <p:nvSpPr>
                  <p:cNvPr id="496" name="Google Shape;496;p6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6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6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r>
                      <a:t/>
                    </a:r>
                    <a:endParaRPr b="0" i="0" sz="1100" u="none" cap="none" strike="noStrik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9" name="Google Shape;499;p6"/>
              <p:cNvGrpSpPr/>
              <p:nvPr/>
            </p:nvGrpSpPr>
            <p:grpSpPr>
              <a:xfrm>
                <a:off x="80845" y="402207"/>
                <a:ext cx="824638" cy="232272"/>
                <a:chOff x="-427908" y="104835"/>
                <a:chExt cx="824638" cy="232272"/>
              </a:xfrm>
            </p:grpSpPr>
            <p:sp>
              <p:nvSpPr>
                <p:cNvPr id="500" name="Google Shape;500;p6"/>
                <p:cNvSpPr/>
                <p:nvPr/>
              </p:nvSpPr>
              <p:spPr>
                <a:xfrm rot="-10773083">
                  <a:off x="-427425" y="211556"/>
                  <a:ext cx="268208" cy="1245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6"/>
                <p:cNvSpPr/>
                <p:nvPr/>
              </p:nvSpPr>
              <p:spPr>
                <a:xfrm rot="2690684">
                  <a:off x="-397250" y="121170"/>
                  <a:ext cx="78277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6"/>
                <p:cNvSpPr/>
                <p:nvPr/>
              </p:nvSpPr>
              <p:spPr>
                <a:xfrm rot="2690684">
                  <a:off x="-272167" y="121170"/>
                  <a:ext cx="78277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6"/>
                <p:cNvSpPr/>
                <p:nvPr/>
              </p:nvSpPr>
              <p:spPr>
                <a:xfrm rot="-10773053">
                  <a:off x="-151384" y="211595"/>
                  <a:ext cx="267908" cy="1239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6"/>
                <p:cNvSpPr/>
                <p:nvPr/>
              </p:nvSpPr>
              <p:spPr>
                <a:xfrm rot="2690684">
                  <a:off x="-121205" y="121170"/>
                  <a:ext cx="78277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6"/>
                <p:cNvSpPr/>
                <p:nvPr/>
              </p:nvSpPr>
              <p:spPr>
                <a:xfrm rot="2690684">
                  <a:off x="3878" y="121170"/>
                  <a:ext cx="78277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6"/>
                <p:cNvSpPr/>
                <p:nvPr/>
              </p:nvSpPr>
              <p:spPr>
                <a:xfrm rot="-10772992">
                  <a:off x="128939" y="211593"/>
                  <a:ext cx="267308" cy="123903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6"/>
                <p:cNvSpPr/>
                <p:nvPr/>
              </p:nvSpPr>
              <p:spPr>
                <a:xfrm rot="2690582">
                  <a:off x="159186" y="121094"/>
                  <a:ext cx="77428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6"/>
                <p:cNvSpPr/>
                <p:nvPr/>
              </p:nvSpPr>
              <p:spPr>
                <a:xfrm rot="2690582">
                  <a:off x="284270" y="121094"/>
                  <a:ext cx="77428" cy="7742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9" name="Google Shape;509;p6"/>
              <p:cNvGrpSpPr/>
              <p:nvPr/>
            </p:nvGrpSpPr>
            <p:grpSpPr>
              <a:xfrm flipH="1" rot="8152264">
                <a:off x="421143" y="963662"/>
                <a:ext cx="304204" cy="300197"/>
                <a:chOff x="-75084" y="-77417"/>
                <a:chExt cx="304193" cy="300186"/>
              </a:xfrm>
            </p:grpSpPr>
            <p:sp>
              <p:nvSpPr>
                <p:cNvPr id="510" name="Google Shape;510;p6"/>
                <p:cNvSpPr/>
                <p:nvPr/>
              </p:nvSpPr>
              <p:spPr>
                <a:xfrm rot="8135327">
                  <a:off x="-44717" y="21583"/>
                  <a:ext cx="268361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6"/>
                <p:cNvSpPr/>
                <p:nvPr/>
              </p:nvSpPr>
              <p:spPr>
                <a:xfrm>
                  <a:off x="-75084" y="8955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6"/>
                <p:cNvSpPr/>
                <p:nvPr/>
              </p:nvSpPr>
              <p:spPr>
                <a:xfrm>
                  <a:off x="13811" y="-77417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3" name="Google Shape;513;p6"/>
              <p:cNvSpPr/>
              <p:nvPr/>
            </p:nvSpPr>
            <p:spPr>
              <a:xfrm>
                <a:off x="707400" y="1259476"/>
                <a:ext cx="575700" cy="43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6"/>
              <p:cNvSpPr txBox="1"/>
              <p:nvPr/>
            </p:nvSpPr>
            <p:spPr>
              <a:xfrm>
                <a:off x="661433" y="649210"/>
                <a:ext cx="1160700" cy="63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fr-FR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rangées</a:t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fr-FR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 rot="1621678">
                <a:off x="103401" y="1180611"/>
                <a:ext cx="215877" cy="43068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6" name="Google Shape;516;p6"/>
            <p:cNvGrpSpPr/>
            <p:nvPr/>
          </p:nvGrpSpPr>
          <p:grpSpPr>
            <a:xfrm>
              <a:off x="837715" y="401809"/>
              <a:ext cx="825283" cy="231590"/>
              <a:chOff x="-485" y="-16136"/>
              <a:chExt cx="825283" cy="231590"/>
            </a:xfrm>
          </p:grpSpPr>
          <p:sp>
            <p:nvSpPr>
              <p:cNvPr id="517" name="Google Shape;517;p6"/>
              <p:cNvSpPr/>
              <p:nvPr/>
            </p:nvSpPr>
            <p:spPr>
              <a:xfrm rot="-10773083">
                <a:off x="-2" y="89903"/>
                <a:ext cx="268208" cy="1245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 rot="2690582">
                <a:off x="31148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 rot="2690582">
                <a:off x="155839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10772992">
                <a:off x="277088" y="89933"/>
                <a:ext cx="267308" cy="1233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2690582">
                <a:off x="308239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 rot="2690582">
                <a:off x="432930" y="-39"/>
                <a:ext cx="77428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6"/>
              <p:cNvSpPr/>
              <p:nvPr/>
            </p:nvSpPr>
            <p:spPr>
              <a:xfrm rot="-10772932">
                <a:off x="557608" y="89930"/>
                <a:ext cx="266708" cy="1233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 rot="2690530">
                <a:off x="585299" y="35"/>
                <a:ext cx="77004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 rot="2690530">
                <a:off x="713453" y="35"/>
                <a:ext cx="77004" cy="7700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6" name="Google Shape;526;p6"/>
          <p:cNvSpPr txBox="1"/>
          <p:nvPr>
            <p:ph type="title"/>
          </p:nvPr>
        </p:nvSpPr>
        <p:spPr>
          <a:xfrm>
            <a:off x="523236" y="469900"/>
            <a:ext cx="651002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Banque d’objets</a:t>
            </a:r>
            <a:endParaRPr/>
          </a:p>
        </p:txBody>
      </p:sp>
      <p:sp>
        <p:nvSpPr>
          <p:cNvPr id="527" name="Google Shape;527;p6"/>
          <p:cNvSpPr txBox="1"/>
          <p:nvPr/>
        </p:nvSpPr>
        <p:spPr>
          <a:xfrm>
            <a:off x="4083516" y="1807740"/>
            <a:ext cx="2785800" cy="38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rPr b="0" i="0" lang="fr-FR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Modes pédagogiques de la rencontre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rPr b="0" i="0" lang="fr-FR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(O. Masson, 2021)</a:t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6"/>
          <p:cNvSpPr txBox="1"/>
          <p:nvPr/>
        </p:nvSpPr>
        <p:spPr>
          <a:xfrm>
            <a:off x="548262" y="5679098"/>
            <a:ext cx="6507900" cy="38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r>
              <a:rPr b="0" i="0" lang="fr-FR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Exemples de configurations</a:t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9" name="Google Shape;529;p6"/>
          <p:cNvGrpSpPr/>
          <p:nvPr/>
        </p:nvGrpSpPr>
        <p:grpSpPr>
          <a:xfrm>
            <a:off x="1442443" y="2391510"/>
            <a:ext cx="916191" cy="459781"/>
            <a:chOff x="1442443" y="2391510"/>
            <a:chExt cx="916191" cy="459781"/>
          </a:xfrm>
        </p:grpSpPr>
        <p:sp>
          <p:nvSpPr>
            <p:cNvPr id="530" name="Google Shape;530;p6"/>
            <p:cNvSpPr/>
            <p:nvPr/>
          </p:nvSpPr>
          <p:spPr>
            <a:xfrm rot="10800000">
              <a:off x="1742769" y="2391510"/>
              <a:ext cx="308635" cy="1438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"/>
            <p:cNvSpPr txBox="1"/>
            <p:nvPr/>
          </p:nvSpPr>
          <p:spPr>
            <a:xfrm>
              <a:off x="1442443" y="2521983"/>
              <a:ext cx="916191" cy="329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Table mobile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6"/>
          <p:cNvGrpSpPr/>
          <p:nvPr/>
        </p:nvGrpSpPr>
        <p:grpSpPr>
          <a:xfrm>
            <a:off x="2369170" y="2389453"/>
            <a:ext cx="920703" cy="454171"/>
            <a:chOff x="2369170" y="2389453"/>
            <a:chExt cx="920703" cy="454171"/>
          </a:xfrm>
        </p:grpSpPr>
        <p:sp>
          <p:nvSpPr>
            <p:cNvPr id="533" name="Google Shape;533;p6"/>
            <p:cNvSpPr txBox="1"/>
            <p:nvPr/>
          </p:nvSpPr>
          <p:spPr>
            <a:xfrm>
              <a:off x="2369170" y="2529650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Chaise mobile avec tablette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4" name="Google Shape;534;p6"/>
            <p:cNvGrpSpPr/>
            <p:nvPr/>
          </p:nvGrpSpPr>
          <p:grpSpPr>
            <a:xfrm>
              <a:off x="2789310" y="2389453"/>
              <a:ext cx="142241" cy="130142"/>
              <a:chOff x="0" y="0"/>
              <a:chExt cx="142326" cy="130194"/>
            </a:xfrm>
          </p:grpSpPr>
          <p:sp>
            <p:nvSpPr>
              <p:cNvPr id="535" name="Google Shape;535;p6"/>
              <p:cNvSpPr/>
              <p:nvPr/>
            </p:nvSpPr>
            <p:spPr>
              <a:xfrm>
                <a:off x="0" y="0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34376" y="58439"/>
                <a:ext cx="107950" cy="71755"/>
              </a:xfrm>
              <a:prstGeom prst="roundRect">
                <a:avLst>
                  <a:gd fmla="val 16667" name="adj"/>
                </a:avLst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7" name="Google Shape;537;p6"/>
          <p:cNvGrpSpPr/>
          <p:nvPr/>
        </p:nvGrpSpPr>
        <p:grpSpPr>
          <a:xfrm>
            <a:off x="510162" y="2416429"/>
            <a:ext cx="921746" cy="440158"/>
            <a:chOff x="510162" y="2416429"/>
            <a:chExt cx="921746" cy="440158"/>
          </a:xfrm>
        </p:grpSpPr>
        <p:sp>
          <p:nvSpPr>
            <p:cNvPr id="538" name="Google Shape;538;p6"/>
            <p:cNvSpPr txBox="1"/>
            <p:nvPr/>
          </p:nvSpPr>
          <p:spPr>
            <a:xfrm>
              <a:off x="510162" y="2516687"/>
              <a:ext cx="921746" cy="3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Chaise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923275" y="2416429"/>
              <a:ext cx="107936" cy="10795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6"/>
          <p:cNvGrpSpPr/>
          <p:nvPr/>
        </p:nvGrpSpPr>
        <p:grpSpPr>
          <a:xfrm>
            <a:off x="1452979" y="2981178"/>
            <a:ext cx="916191" cy="533017"/>
            <a:chOff x="1452979" y="2915669"/>
            <a:chExt cx="916191" cy="533017"/>
          </a:xfrm>
        </p:grpSpPr>
        <p:pic>
          <p:nvPicPr>
            <p:cNvPr descr="Projecteur avec un remplissage uni" id="541" name="Google Shape;54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2303" y="2915669"/>
              <a:ext cx="291591" cy="291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6"/>
            <p:cNvSpPr txBox="1"/>
            <p:nvPr/>
          </p:nvSpPr>
          <p:spPr>
            <a:xfrm>
              <a:off x="1452979" y="3119378"/>
              <a:ext cx="916191" cy="329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Vidéo-projecteur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6"/>
          <p:cNvGrpSpPr/>
          <p:nvPr/>
        </p:nvGrpSpPr>
        <p:grpSpPr>
          <a:xfrm>
            <a:off x="2379706" y="3006656"/>
            <a:ext cx="920703" cy="499872"/>
            <a:chOff x="2379706" y="2941147"/>
            <a:chExt cx="920703" cy="499872"/>
          </a:xfrm>
        </p:grpSpPr>
        <p:pic>
          <p:nvPicPr>
            <p:cNvPr id="544" name="Google Shape;544;p6"/>
            <p:cNvPicPr preferRelativeResize="0"/>
            <p:nvPr/>
          </p:nvPicPr>
          <p:blipFill rotWithShape="1">
            <a:blip r:embed="rId4">
              <a:alphaModFix/>
            </a:blip>
            <a:srcRect b="19395" l="9353" r="10035" t="6170"/>
            <a:stretch/>
          </p:blipFill>
          <p:spPr>
            <a:xfrm>
              <a:off x="2784721" y="2941147"/>
              <a:ext cx="223456" cy="198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p6"/>
            <p:cNvSpPr txBox="1"/>
            <p:nvPr/>
          </p:nvSpPr>
          <p:spPr>
            <a:xfrm>
              <a:off x="2379706" y="3127045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Tableau blanc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6"/>
          <p:cNvGrpSpPr/>
          <p:nvPr/>
        </p:nvGrpSpPr>
        <p:grpSpPr>
          <a:xfrm>
            <a:off x="520698" y="3109522"/>
            <a:ext cx="921746" cy="409969"/>
            <a:chOff x="520698" y="3044013"/>
            <a:chExt cx="921746" cy="409969"/>
          </a:xfrm>
        </p:grpSpPr>
        <p:sp>
          <p:nvSpPr>
            <p:cNvPr id="547" name="Google Shape;547;p6"/>
            <p:cNvSpPr/>
            <p:nvPr/>
          </p:nvSpPr>
          <p:spPr>
            <a:xfrm>
              <a:off x="701400" y="3044013"/>
              <a:ext cx="575366" cy="4308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6"/>
            <p:cNvSpPr txBox="1"/>
            <p:nvPr/>
          </p:nvSpPr>
          <p:spPr>
            <a:xfrm>
              <a:off x="520698" y="3114082"/>
              <a:ext cx="921746" cy="3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Écran interactif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6"/>
          <p:cNvGrpSpPr/>
          <p:nvPr/>
        </p:nvGrpSpPr>
        <p:grpSpPr>
          <a:xfrm>
            <a:off x="1447461" y="3670830"/>
            <a:ext cx="916191" cy="506122"/>
            <a:chOff x="1447461" y="3588851"/>
            <a:chExt cx="916191" cy="506122"/>
          </a:xfrm>
        </p:grpSpPr>
        <p:pic>
          <p:nvPicPr>
            <p:cNvPr descr="Sans fil avec un remplissage uni" id="550" name="Google Shape;55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80106" y="3588851"/>
              <a:ext cx="238641" cy="238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Google Shape;551;p6"/>
            <p:cNvSpPr txBox="1"/>
            <p:nvPr/>
          </p:nvSpPr>
          <p:spPr>
            <a:xfrm>
              <a:off x="1447461" y="3765665"/>
              <a:ext cx="916191" cy="329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Wifi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6"/>
          <p:cNvGrpSpPr/>
          <p:nvPr/>
        </p:nvGrpSpPr>
        <p:grpSpPr>
          <a:xfrm>
            <a:off x="2374188" y="3644082"/>
            <a:ext cx="920703" cy="525203"/>
            <a:chOff x="2374188" y="3562103"/>
            <a:chExt cx="920703" cy="525203"/>
          </a:xfrm>
        </p:grpSpPr>
        <p:pic>
          <p:nvPicPr>
            <p:cNvPr descr="Ordinateur portable avec un remplissage uni" id="553" name="Google Shape;55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26076" y="3562103"/>
              <a:ext cx="281052" cy="2810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6"/>
            <p:cNvSpPr txBox="1"/>
            <p:nvPr/>
          </p:nvSpPr>
          <p:spPr>
            <a:xfrm>
              <a:off x="2374188" y="3773332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Ordinateur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6"/>
          <p:cNvGrpSpPr/>
          <p:nvPr/>
        </p:nvGrpSpPr>
        <p:grpSpPr>
          <a:xfrm>
            <a:off x="515180" y="3713444"/>
            <a:ext cx="921746" cy="468804"/>
            <a:chOff x="515180" y="3631465"/>
            <a:chExt cx="921746" cy="468804"/>
          </a:xfrm>
        </p:grpSpPr>
        <p:pic>
          <p:nvPicPr>
            <p:cNvPr id="556" name="Google Shape;556;p6"/>
            <p:cNvPicPr preferRelativeResize="0"/>
            <p:nvPr/>
          </p:nvPicPr>
          <p:blipFill rotWithShape="1">
            <a:blip r:embed="rId7">
              <a:alphaModFix/>
            </a:blip>
            <a:srcRect b="31300" l="12071" r="13863" t="17050"/>
            <a:stretch/>
          </p:blipFill>
          <p:spPr>
            <a:xfrm flipH="1" rot="10800000">
              <a:off x="887170" y="3631465"/>
              <a:ext cx="241814" cy="168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" name="Google Shape;557;p6"/>
            <p:cNvSpPr txBox="1"/>
            <p:nvPr/>
          </p:nvSpPr>
          <p:spPr>
            <a:xfrm>
              <a:off x="515180" y="3760369"/>
              <a:ext cx="921746" cy="3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Système de visioconférence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6"/>
          <p:cNvGrpSpPr/>
          <p:nvPr/>
        </p:nvGrpSpPr>
        <p:grpSpPr>
          <a:xfrm>
            <a:off x="1447236" y="4336468"/>
            <a:ext cx="916191" cy="490685"/>
            <a:chOff x="1447236" y="4167162"/>
            <a:chExt cx="916191" cy="490685"/>
          </a:xfrm>
        </p:grpSpPr>
        <p:pic>
          <p:nvPicPr>
            <p:cNvPr descr="Notes Post-it 3 avec un remplissage uni" id="559" name="Google Shape;559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796816" y="4167162"/>
              <a:ext cx="196667" cy="196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6"/>
            <p:cNvSpPr txBox="1"/>
            <p:nvPr/>
          </p:nvSpPr>
          <p:spPr>
            <a:xfrm>
              <a:off x="1447236" y="4328539"/>
              <a:ext cx="916191" cy="329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Post-it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6"/>
          <p:cNvGrpSpPr/>
          <p:nvPr/>
        </p:nvGrpSpPr>
        <p:grpSpPr>
          <a:xfrm>
            <a:off x="2373963" y="4306839"/>
            <a:ext cx="920703" cy="512647"/>
            <a:chOff x="2373963" y="4137533"/>
            <a:chExt cx="920703" cy="512647"/>
          </a:xfrm>
        </p:grpSpPr>
        <p:pic>
          <p:nvPicPr>
            <p:cNvPr descr="Caméra vidéo avec un remplissage uni" id="562" name="Google Shape;562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7761" y="4137533"/>
              <a:ext cx="252741" cy="252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6"/>
            <p:cNvSpPr txBox="1"/>
            <p:nvPr/>
          </p:nvSpPr>
          <p:spPr>
            <a:xfrm>
              <a:off x="2373963" y="4336206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Caméra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6"/>
          <p:cNvGrpSpPr/>
          <p:nvPr/>
        </p:nvGrpSpPr>
        <p:grpSpPr>
          <a:xfrm>
            <a:off x="514955" y="4343035"/>
            <a:ext cx="921746" cy="489414"/>
            <a:chOff x="514955" y="4173729"/>
            <a:chExt cx="921746" cy="489414"/>
          </a:xfrm>
        </p:grpSpPr>
        <p:pic>
          <p:nvPicPr>
            <p:cNvPr id="565" name="Google Shape;565;p6"/>
            <p:cNvPicPr preferRelativeResize="0"/>
            <p:nvPr/>
          </p:nvPicPr>
          <p:blipFill rotWithShape="1">
            <a:blip r:embed="rId10">
              <a:alphaModFix/>
            </a:blip>
            <a:srcRect b="38012" l="6840" r="10095" t="15020"/>
            <a:stretch/>
          </p:blipFill>
          <p:spPr>
            <a:xfrm>
              <a:off x="811369" y="4173729"/>
              <a:ext cx="323134" cy="211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6"/>
            <p:cNvSpPr txBox="1"/>
            <p:nvPr/>
          </p:nvSpPr>
          <p:spPr>
            <a:xfrm>
              <a:off x="514955" y="4323243"/>
              <a:ext cx="921746" cy="3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Tablette graphique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6"/>
          <p:cNvGrpSpPr/>
          <p:nvPr/>
        </p:nvGrpSpPr>
        <p:grpSpPr>
          <a:xfrm>
            <a:off x="1448978" y="4960578"/>
            <a:ext cx="916191" cy="492286"/>
            <a:chOff x="1441718" y="4811848"/>
            <a:chExt cx="916191" cy="492286"/>
          </a:xfrm>
        </p:grpSpPr>
        <p:pic>
          <p:nvPicPr>
            <p:cNvPr descr="Branché débranché avec un remplissage uni" id="568" name="Google Shape;568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06210" y="4811848"/>
              <a:ext cx="187273" cy="18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p6"/>
            <p:cNvSpPr txBox="1"/>
            <p:nvPr/>
          </p:nvSpPr>
          <p:spPr>
            <a:xfrm>
              <a:off x="1441718" y="4974826"/>
              <a:ext cx="916191" cy="329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Prise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6"/>
          <p:cNvGrpSpPr/>
          <p:nvPr/>
        </p:nvGrpSpPr>
        <p:grpSpPr>
          <a:xfrm>
            <a:off x="516697" y="4993015"/>
            <a:ext cx="921746" cy="465145"/>
            <a:chOff x="509437" y="4844285"/>
            <a:chExt cx="921746" cy="465145"/>
          </a:xfrm>
        </p:grpSpPr>
        <p:sp>
          <p:nvSpPr>
            <p:cNvPr id="571" name="Google Shape;571;p6"/>
            <p:cNvSpPr/>
            <p:nvPr/>
          </p:nvSpPr>
          <p:spPr>
            <a:xfrm>
              <a:off x="899661" y="4844285"/>
              <a:ext cx="157096" cy="149612"/>
            </a:xfrm>
            <a:prstGeom prst="flowChartManualOperation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 txBox="1"/>
            <p:nvPr/>
          </p:nvSpPr>
          <p:spPr>
            <a:xfrm>
              <a:off x="509437" y="4969530"/>
              <a:ext cx="921746" cy="3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Pupitre d’animation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2375705" y="4957039"/>
            <a:ext cx="920703" cy="488158"/>
            <a:chOff x="2368445" y="4808309"/>
            <a:chExt cx="920703" cy="488158"/>
          </a:xfrm>
        </p:grpSpPr>
        <p:sp>
          <p:nvSpPr>
            <p:cNvPr id="574" name="Google Shape;574;p6"/>
            <p:cNvSpPr txBox="1"/>
            <p:nvPr/>
          </p:nvSpPr>
          <p:spPr>
            <a:xfrm>
              <a:off x="2368445" y="4982493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b="0" i="0" lang="fr-FR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Cloison mobile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794384" y="4808309"/>
              <a:ext cx="96691" cy="179049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2023-12-19T15:17:25Z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0x0101003DCCC1B8BBCBD044B0A3ED87D4360FB2</vt:lpwstr>
  </property>
  <property fmtid="{D5CDD505-2E9C-101B-9397-08002B2CF9AE}" pid="6" name="MediaServiceImageTags">
    <vt:lpwstr/>
  </property>
</Properties>
</file>