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</p:sldIdLst>
  <p:sldSz cy="10693400" cx="7556500"/>
  <p:notesSz cx="7556500" cy="10693400"/>
  <p:embeddedFontLst>
    <p:embeddedFont>
      <p:font typeface="Montserrat"/>
      <p:regular r:id="rId9"/>
      <p:bold r:id="rId10"/>
      <p:italic r:id="rId11"/>
      <p:boldItalic r:id="rId12"/>
    </p:embeddedFont>
    <p:embeddedFont>
      <p:font typeface="Palatino Linotype"/>
      <p:regular r:id="rId13"/>
      <p:bold r:id="rId14"/>
      <p:italic r:id="rId15"/>
      <p:boldItalic r:id="rId16"/>
    </p:embeddedFont>
    <p:embeddedFont>
      <p:font typeface="Tahom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hG9pXoeaZqLCNEIx6QuZ7PQUTQU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Saida Mraih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3" Type="http://schemas.openxmlformats.org/officeDocument/2006/relationships/font" Target="fonts/PalatinoLinotype-regular.fntdata"/><Relationship Id="rId12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font" Target="fonts/Montserrat-regular.fntdata"/><Relationship Id="rId15" Type="http://schemas.openxmlformats.org/officeDocument/2006/relationships/font" Target="fonts/PalatinoLinotype-italic.fntdata"/><Relationship Id="rId14" Type="http://schemas.openxmlformats.org/officeDocument/2006/relationships/font" Target="fonts/PalatinoLinotype-bold.fntdata"/><Relationship Id="rId17" Type="http://schemas.openxmlformats.org/officeDocument/2006/relationships/font" Target="fonts/Tahoma-regular.fntdata"/><Relationship Id="rId16" Type="http://schemas.openxmlformats.org/officeDocument/2006/relationships/font" Target="fonts/PalatinoLinotype-boldItalic.fntdata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font" Target="fonts/Tahom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3-08T16:48:34.544">
    <p:pos x="347" y="2309"/>
    <p:text>idem proposer deux encadrés pour distinguer objectifs pédagogiques et objectifs d'apprentissage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I9shbQE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279900" y="0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03488" y="1336675"/>
            <a:ext cx="2549525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/>
          <p:nvPr>
            <p:ph idx="2" type="sldImg"/>
          </p:nvPr>
        </p:nvSpPr>
        <p:spPr>
          <a:xfrm>
            <a:off x="2503488" y="1336675"/>
            <a:ext cx="2549525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1:notes"/>
          <p:cNvSpPr txBox="1"/>
          <p:nvPr>
            <p:ph idx="1" type="body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:notes"/>
          <p:cNvSpPr txBox="1"/>
          <p:nvPr>
            <p:ph idx="12" type="sldNum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/>
          <p:nvPr>
            <p:ph idx="1" type="body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:notes"/>
          <p:cNvSpPr/>
          <p:nvPr>
            <p:ph idx="2" type="sldImg"/>
          </p:nvPr>
        </p:nvSpPr>
        <p:spPr>
          <a:xfrm>
            <a:off x="2503488" y="1336675"/>
            <a:ext cx="2549525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4.png"/><Relationship Id="rId7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7560309" cy="10692130"/>
          </a:xfrm>
          <a:custGeom>
            <a:rect b="b" l="l" r="r" t="t"/>
            <a:pathLst>
              <a:path extrusionOk="0" h="10692130" w="7560309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16308" y="412798"/>
            <a:ext cx="153669" cy="1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/>
          <p:nvPr/>
        </p:nvSpPr>
        <p:spPr>
          <a:xfrm>
            <a:off x="7016381" y="81927"/>
            <a:ext cx="487680" cy="485140"/>
          </a:xfrm>
          <a:custGeom>
            <a:rect b="b" l="l" r="r" t="t"/>
            <a:pathLst>
              <a:path extrusionOk="0" h="485140" w="487679">
                <a:moveTo>
                  <a:pt x="130886" y="352640"/>
                </a:moveTo>
                <a:lnTo>
                  <a:pt x="130429" y="352158"/>
                </a:lnTo>
                <a:lnTo>
                  <a:pt x="130429" y="352640"/>
                </a:lnTo>
                <a:lnTo>
                  <a:pt x="130886" y="352640"/>
                </a:lnTo>
                <a:close/>
              </a:path>
              <a:path extrusionOk="0" h="485140" w="487679">
                <a:moveTo>
                  <a:pt x="487235" y="409232"/>
                </a:moveTo>
                <a:lnTo>
                  <a:pt x="482041" y="380238"/>
                </a:lnTo>
                <a:lnTo>
                  <a:pt x="465531" y="354571"/>
                </a:lnTo>
                <a:lnTo>
                  <a:pt x="463931" y="352971"/>
                </a:lnTo>
                <a:lnTo>
                  <a:pt x="464058" y="352653"/>
                </a:lnTo>
                <a:lnTo>
                  <a:pt x="435089" y="311899"/>
                </a:lnTo>
                <a:lnTo>
                  <a:pt x="420649" y="265798"/>
                </a:lnTo>
                <a:lnTo>
                  <a:pt x="420700" y="217944"/>
                </a:lnTo>
                <a:lnTo>
                  <a:pt x="435267" y="171881"/>
                </a:lnTo>
                <a:lnTo>
                  <a:pt x="464324" y="131178"/>
                </a:lnTo>
                <a:lnTo>
                  <a:pt x="481304" y="105867"/>
                </a:lnTo>
                <a:lnTo>
                  <a:pt x="487057" y="77000"/>
                </a:lnTo>
                <a:lnTo>
                  <a:pt x="481558" y="48094"/>
                </a:lnTo>
                <a:lnTo>
                  <a:pt x="464324" y="22148"/>
                </a:lnTo>
                <a:lnTo>
                  <a:pt x="438848" y="5448"/>
                </a:lnTo>
                <a:lnTo>
                  <a:pt x="409943" y="12"/>
                </a:lnTo>
                <a:lnTo>
                  <a:pt x="381114" y="5803"/>
                </a:lnTo>
                <a:lnTo>
                  <a:pt x="355282" y="23355"/>
                </a:lnTo>
                <a:lnTo>
                  <a:pt x="314274" y="52895"/>
                </a:lnTo>
                <a:lnTo>
                  <a:pt x="267766" y="67640"/>
                </a:lnTo>
                <a:lnTo>
                  <a:pt x="219443" y="67576"/>
                </a:lnTo>
                <a:lnTo>
                  <a:pt x="172961" y="52717"/>
                </a:lnTo>
                <a:lnTo>
                  <a:pt x="131127" y="22148"/>
                </a:lnTo>
                <a:lnTo>
                  <a:pt x="130810" y="22148"/>
                </a:lnTo>
                <a:lnTo>
                  <a:pt x="105283" y="5435"/>
                </a:lnTo>
                <a:lnTo>
                  <a:pt x="76339" y="0"/>
                </a:lnTo>
                <a:lnTo>
                  <a:pt x="47459" y="5803"/>
                </a:lnTo>
                <a:lnTo>
                  <a:pt x="22148" y="22847"/>
                </a:lnTo>
                <a:lnTo>
                  <a:pt x="5435" y="48374"/>
                </a:lnTo>
                <a:lnTo>
                  <a:pt x="0" y="77330"/>
                </a:lnTo>
                <a:lnTo>
                  <a:pt x="5803" y="106197"/>
                </a:lnTo>
                <a:lnTo>
                  <a:pt x="22847" y="131508"/>
                </a:lnTo>
                <a:lnTo>
                  <a:pt x="48056" y="148094"/>
                </a:lnTo>
                <a:lnTo>
                  <a:pt x="76657" y="153670"/>
                </a:lnTo>
                <a:lnTo>
                  <a:pt x="105295" y="148221"/>
                </a:lnTo>
                <a:lnTo>
                  <a:pt x="130568" y="131737"/>
                </a:lnTo>
                <a:lnTo>
                  <a:pt x="130568" y="132270"/>
                </a:lnTo>
                <a:lnTo>
                  <a:pt x="170903" y="101752"/>
                </a:lnTo>
                <a:lnTo>
                  <a:pt x="217081" y="85902"/>
                </a:lnTo>
                <a:lnTo>
                  <a:pt x="265430" y="84810"/>
                </a:lnTo>
                <a:lnTo>
                  <a:pt x="312280" y="98564"/>
                </a:lnTo>
                <a:lnTo>
                  <a:pt x="353936" y="127241"/>
                </a:lnTo>
                <a:lnTo>
                  <a:pt x="384467" y="167576"/>
                </a:lnTo>
                <a:lnTo>
                  <a:pt x="400316" y="213753"/>
                </a:lnTo>
                <a:lnTo>
                  <a:pt x="401408" y="262115"/>
                </a:lnTo>
                <a:lnTo>
                  <a:pt x="387654" y="308952"/>
                </a:lnTo>
                <a:lnTo>
                  <a:pt x="358965" y="350608"/>
                </a:lnTo>
                <a:lnTo>
                  <a:pt x="356666" y="352971"/>
                </a:lnTo>
                <a:lnTo>
                  <a:pt x="356882" y="352971"/>
                </a:lnTo>
                <a:lnTo>
                  <a:pt x="339636" y="378142"/>
                </a:lnTo>
                <a:lnTo>
                  <a:pt x="333590" y="406971"/>
                </a:lnTo>
                <a:lnTo>
                  <a:pt x="338785" y="435965"/>
                </a:lnTo>
                <a:lnTo>
                  <a:pt x="355282" y="461619"/>
                </a:lnTo>
                <a:lnTo>
                  <a:pt x="380453" y="478878"/>
                </a:lnTo>
                <a:lnTo>
                  <a:pt x="409282" y="484924"/>
                </a:lnTo>
                <a:lnTo>
                  <a:pt x="438277" y="479729"/>
                </a:lnTo>
                <a:lnTo>
                  <a:pt x="463931" y="463219"/>
                </a:lnTo>
                <a:lnTo>
                  <a:pt x="481190" y="438061"/>
                </a:lnTo>
                <a:lnTo>
                  <a:pt x="487235" y="409232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812" y="347785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79171" y="100101"/>
            <a:ext cx="360045" cy="361950"/>
          </a:xfrm>
          <a:custGeom>
            <a:rect b="b" l="l" r="r" t="t"/>
            <a:pathLst>
              <a:path extrusionOk="0" h="361950" w="360045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extrusionOk="0" h="361950" w="360045">
                <a:moveTo>
                  <a:pt x="359994" y="57873"/>
                </a:moveTo>
                <a:lnTo>
                  <a:pt x="356133" y="36347"/>
                </a:lnTo>
                <a:lnTo>
                  <a:pt x="343890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60"/>
                </a:lnTo>
                <a:lnTo>
                  <a:pt x="262039" y="17297"/>
                </a:lnTo>
                <a:lnTo>
                  <a:pt x="261810" y="17208"/>
                </a:lnTo>
                <a:lnTo>
                  <a:pt x="223253" y="42405"/>
                </a:lnTo>
                <a:lnTo>
                  <a:pt x="179565" y="50761"/>
                </a:lnTo>
                <a:lnTo>
                  <a:pt x="135877" y="42291"/>
                </a:lnTo>
                <a:lnTo>
                  <a:pt x="97396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16"/>
                </a:lnTo>
                <a:lnTo>
                  <a:pt x="16573" y="16891"/>
                </a:lnTo>
                <a:lnTo>
                  <a:pt x="4051" y="35915"/>
                </a:lnTo>
                <a:lnTo>
                  <a:pt x="12" y="57378"/>
                </a:lnTo>
                <a:lnTo>
                  <a:pt x="4305" y="78778"/>
                </a:lnTo>
                <a:lnTo>
                  <a:pt x="17348" y="97955"/>
                </a:lnTo>
                <a:lnTo>
                  <a:pt x="43040" y="136753"/>
                </a:lnTo>
                <a:lnTo>
                  <a:pt x="51562" y="180860"/>
                </a:lnTo>
                <a:lnTo>
                  <a:pt x="42926" y="224955"/>
                </a:lnTo>
                <a:lnTo>
                  <a:pt x="16459" y="264591"/>
                </a:lnTo>
                <a:lnTo>
                  <a:pt x="4038" y="283540"/>
                </a:lnTo>
                <a:lnTo>
                  <a:pt x="4318" y="326466"/>
                </a:lnTo>
                <a:lnTo>
                  <a:pt x="35915" y="357670"/>
                </a:lnTo>
                <a:lnTo>
                  <a:pt x="57404" y="361708"/>
                </a:lnTo>
                <a:lnTo>
                  <a:pt x="78841" y="357390"/>
                </a:lnTo>
                <a:lnTo>
                  <a:pt x="97637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45" y="283540"/>
                </a:lnTo>
                <a:lnTo>
                  <a:pt x="97815" y="264782"/>
                </a:lnTo>
                <a:lnTo>
                  <a:pt x="98209" y="264782"/>
                </a:lnTo>
                <a:lnTo>
                  <a:pt x="71577" y="226568"/>
                </a:lnTo>
                <a:lnTo>
                  <a:pt x="61988" y="182638"/>
                </a:lnTo>
                <a:lnTo>
                  <a:pt x="69583" y="138328"/>
                </a:lnTo>
                <a:lnTo>
                  <a:pt x="94475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29" y="70345"/>
                </a:lnTo>
                <a:lnTo>
                  <a:pt x="260299" y="95224"/>
                </a:lnTo>
                <a:lnTo>
                  <a:pt x="262039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96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663" y="10238718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79184" y="10238448"/>
            <a:ext cx="360045" cy="358775"/>
          </a:xfrm>
          <a:custGeom>
            <a:rect b="b" l="l" r="r" t="t"/>
            <a:pathLst>
              <a:path extrusionOk="0" h="358775" w="360045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extrusionOk="0" h="358775" w="360045">
                <a:moveTo>
                  <a:pt x="359930" y="301117"/>
                </a:moveTo>
                <a:lnTo>
                  <a:pt x="355638" y="279781"/>
                </a:lnTo>
                <a:lnTo>
                  <a:pt x="343052" y="261086"/>
                </a:lnTo>
                <a:lnTo>
                  <a:pt x="324434" y="248831"/>
                </a:lnTo>
                <a:lnTo>
                  <a:pt x="303301" y="244716"/>
                </a:lnTo>
                <a:lnTo>
                  <a:pt x="282143" y="248729"/>
                </a:lnTo>
                <a:lnTo>
                  <a:pt x="263474" y="260908"/>
                </a:lnTo>
                <a:lnTo>
                  <a:pt x="263474" y="260515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88"/>
                </a:lnTo>
                <a:lnTo>
                  <a:pt x="98463" y="264223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25"/>
                </a:lnTo>
                <a:lnTo>
                  <a:pt x="96291" y="97485"/>
                </a:lnTo>
                <a:lnTo>
                  <a:pt x="109029" y="78892"/>
                </a:lnTo>
                <a:lnTo>
                  <a:pt x="113499" y="57594"/>
                </a:lnTo>
                <a:lnTo>
                  <a:pt x="109664" y="36182"/>
                </a:lnTo>
                <a:lnTo>
                  <a:pt x="97472" y="17221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48"/>
                </a:lnTo>
                <a:lnTo>
                  <a:pt x="17208" y="16040"/>
                </a:lnTo>
                <a:lnTo>
                  <a:pt x="4470" y="34620"/>
                </a:lnTo>
                <a:lnTo>
                  <a:pt x="0" y="55918"/>
                </a:lnTo>
                <a:lnTo>
                  <a:pt x="3835" y="77343"/>
                </a:lnTo>
                <a:lnTo>
                  <a:pt x="17208" y="97485"/>
                </a:lnTo>
                <a:lnTo>
                  <a:pt x="17119" y="97713"/>
                </a:lnTo>
                <a:lnTo>
                  <a:pt x="42189" y="136067"/>
                </a:lnTo>
                <a:lnTo>
                  <a:pt x="50520" y="179552"/>
                </a:lnTo>
                <a:lnTo>
                  <a:pt x="42087" y="223012"/>
                </a:lnTo>
                <a:lnTo>
                  <a:pt x="16929" y="261315"/>
                </a:lnTo>
                <a:lnTo>
                  <a:pt x="4381" y="280022"/>
                </a:lnTo>
                <a:lnTo>
                  <a:pt x="139" y="301332"/>
                </a:lnTo>
                <a:lnTo>
                  <a:pt x="4203" y="322694"/>
                </a:lnTo>
                <a:lnTo>
                  <a:pt x="16929" y="341871"/>
                </a:lnTo>
                <a:lnTo>
                  <a:pt x="35750" y="354203"/>
                </a:lnTo>
                <a:lnTo>
                  <a:pt x="57099" y="358228"/>
                </a:lnTo>
                <a:lnTo>
                  <a:pt x="78397" y="353949"/>
                </a:lnTo>
                <a:lnTo>
                  <a:pt x="97472" y="340969"/>
                </a:lnTo>
                <a:lnTo>
                  <a:pt x="136080" y="315404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71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50"/>
                </a:lnTo>
                <a:lnTo>
                  <a:pt x="355904" y="322491"/>
                </a:lnTo>
                <a:lnTo>
                  <a:pt x="359930" y="30111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9550" y="10232556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/>
        </p:nvSpPr>
        <p:spPr>
          <a:xfrm>
            <a:off x="7119264" y="10232619"/>
            <a:ext cx="360045" cy="361950"/>
          </a:xfrm>
          <a:custGeom>
            <a:rect b="b" l="l" r="r" t="t"/>
            <a:pathLst>
              <a:path extrusionOk="0" h="361950" w="360045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extrusionOk="0" h="361950" w="360045">
                <a:moveTo>
                  <a:pt x="359994" y="56667"/>
                </a:moveTo>
                <a:lnTo>
                  <a:pt x="355688" y="35229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22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29" y="135140"/>
                </a:lnTo>
                <a:lnTo>
                  <a:pt x="298005" y="179070"/>
                </a:lnTo>
                <a:lnTo>
                  <a:pt x="290410" y="223380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58"/>
                </a:lnTo>
                <a:lnTo>
                  <a:pt x="139077" y="291363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86" y="252133"/>
                </a:lnTo>
                <a:lnTo>
                  <a:pt x="57873" y="247637"/>
                </a:lnTo>
                <a:lnTo>
                  <a:pt x="36360" y="251498"/>
                </a:lnTo>
                <a:lnTo>
                  <a:pt x="17310" y="263753"/>
                </a:lnTo>
                <a:lnTo>
                  <a:pt x="4495" y="282435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12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03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01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30"/>
                </a:lnTo>
                <a:lnTo>
                  <a:pt x="355688" y="282930"/>
                </a:lnTo>
                <a:lnTo>
                  <a:pt x="342646" y="263753"/>
                </a:lnTo>
                <a:lnTo>
                  <a:pt x="316953" y="224942"/>
                </a:lnTo>
                <a:lnTo>
                  <a:pt x="308432" y="180835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6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3714362" y="0"/>
            <a:ext cx="3846195" cy="2433320"/>
          </a:xfrm>
          <a:custGeom>
            <a:rect b="b" l="l" r="r" t="t"/>
            <a:pathLst>
              <a:path extrusionOk="0" h="2433320" w="3846195">
                <a:moveTo>
                  <a:pt x="3845642" y="0"/>
                </a:moveTo>
                <a:lnTo>
                  <a:pt x="15732" y="0"/>
                </a:lnTo>
                <a:lnTo>
                  <a:pt x="12630" y="25862"/>
                </a:lnTo>
                <a:lnTo>
                  <a:pt x="7884" y="74732"/>
                </a:lnTo>
                <a:lnTo>
                  <a:pt x="4242" y="123760"/>
                </a:lnTo>
                <a:lnTo>
                  <a:pt x="1709" y="172925"/>
                </a:lnTo>
                <a:lnTo>
                  <a:pt x="292" y="222210"/>
                </a:lnTo>
                <a:lnTo>
                  <a:pt x="0" y="271596"/>
                </a:lnTo>
                <a:lnTo>
                  <a:pt x="837" y="321065"/>
                </a:lnTo>
                <a:lnTo>
                  <a:pt x="2812" y="370597"/>
                </a:lnTo>
                <a:lnTo>
                  <a:pt x="5932" y="420176"/>
                </a:lnTo>
                <a:lnTo>
                  <a:pt x="10203" y="469782"/>
                </a:lnTo>
                <a:lnTo>
                  <a:pt x="15632" y="519397"/>
                </a:lnTo>
                <a:lnTo>
                  <a:pt x="22227" y="569002"/>
                </a:lnTo>
                <a:lnTo>
                  <a:pt x="29993" y="618579"/>
                </a:lnTo>
                <a:lnTo>
                  <a:pt x="38939" y="668109"/>
                </a:lnTo>
                <a:lnTo>
                  <a:pt x="49071" y="717574"/>
                </a:lnTo>
                <a:lnTo>
                  <a:pt x="60395" y="766956"/>
                </a:lnTo>
                <a:lnTo>
                  <a:pt x="72920" y="816235"/>
                </a:lnTo>
                <a:lnTo>
                  <a:pt x="86651" y="865394"/>
                </a:lnTo>
                <a:lnTo>
                  <a:pt x="101597" y="914414"/>
                </a:lnTo>
                <a:lnTo>
                  <a:pt x="117763" y="963277"/>
                </a:lnTo>
                <a:lnTo>
                  <a:pt x="135157" y="1011963"/>
                </a:lnTo>
                <a:lnTo>
                  <a:pt x="153785" y="1060455"/>
                </a:lnTo>
                <a:lnTo>
                  <a:pt x="173655" y="1108735"/>
                </a:lnTo>
                <a:lnTo>
                  <a:pt x="194773" y="1156783"/>
                </a:lnTo>
                <a:lnTo>
                  <a:pt x="215319" y="1200779"/>
                </a:lnTo>
                <a:lnTo>
                  <a:pt x="236718" y="1244102"/>
                </a:lnTo>
                <a:lnTo>
                  <a:pt x="258956" y="1286747"/>
                </a:lnTo>
                <a:lnTo>
                  <a:pt x="282019" y="1328707"/>
                </a:lnTo>
                <a:lnTo>
                  <a:pt x="305892" y="1369978"/>
                </a:lnTo>
                <a:lnTo>
                  <a:pt x="330560" y="1410554"/>
                </a:lnTo>
                <a:lnTo>
                  <a:pt x="356008" y="1450430"/>
                </a:lnTo>
                <a:lnTo>
                  <a:pt x="382223" y="1489599"/>
                </a:lnTo>
                <a:lnTo>
                  <a:pt x="409189" y="1528057"/>
                </a:lnTo>
                <a:lnTo>
                  <a:pt x="436891" y="1565798"/>
                </a:lnTo>
                <a:lnTo>
                  <a:pt x="465316" y="1602817"/>
                </a:lnTo>
                <a:lnTo>
                  <a:pt x="494448" y="1639107"/>
                </a:lnTo>
                <a:lnTo>
                  <a:pt x="524290" y="1674684"/>
                </a:lnTo>
                <a:lnTo>
                  <a:pt x="554777" y="1709483"/>
                </a:lnTo>
                <a:lnTo>
                  <a:pt x="585944" y="1743556"/>
                </a:lnTo>
                <a:lnTo>
                  <a:pt x="617760" y="1776880"/>
                </a:lnTo>
                <a:lnTo>
                  <a:pt x="650210" y="1809448"/>
                </a:lnTo>
                <a:lnTo>
                  <a:pt x="683280" y="1841255"/>
                </a:lnTo>
                <a:lnTo>
                  <a:pt x="716956" y="1872296"/>
                </a:lnTo>
                <a:lnTo>
                  <a:pt x="751222" y="1902565"/>
                </a:lnTo>
                <a:lnTo>
                  <a:pt x="786063" y="1932056"/>
                </a:lnTo>
                <a:lnTo>
                  <a:pt x="821466" y="1960764"/>
                </a:lnTo>
                <a:lnTo>
                  <a:pt x="857416" y="1988684"/>
                </a:lnTo>
                <a:lnTo>
                  <a:pt x="893897" y="2015810"/>
                </a:lnTo>
                <a:lnTo>
                  <a:pt x="930896" y="2042137"/>
                </a:lnTo>
                <a:lnTo>
                  <a:pt x="968398" y="2067658"/>
                </a:lnTo>
                <a:lnTo>
                  <a:pt x="1006388" y="2092370"/>
                </a:lnTo>
                <a:lnTo>
                  <a:pt x="1044851" y="2116265"/>
                </a:lnTo>
                <a:lnTo>
                  <a:pt x="1083773" y="2139339"/>
                </a:lnTo>
                <a:lnTo>
                  <a:pt x="1123140" y="2161586"/>
                </a:lnTo>
                <a:lnTo>
                  <a:pt x="1162936" y="2183000"/>
                </a:lnTo>
                <a:lnTo>
                  <a:pt x="1203147" y="2203577"/>
                </a:lnTo>
                <a:lnTo>
                  <a:pt x="1243758" y="2223310"/>
                </a:lnTo>
                <a:lnTo>
                  <a:pt x="1284755" y="2242194"/>
                </a:lnTo>
                <a:lnTo>
                  <a:pt x="1326124" y="2260224"/>
                </a:lnTo>
                <a:lnTo>
                  <a:pt x="1367849" y="2277395"/>
                </a:lnTo>
                <a:lnTo>
                  <a:pt x="1409915" y="2293699"/>
                </a:lnTo>
                <a:lnTo>
                  <a:pt x="1452309" y="2309133"/>
                </a:lnTo>
                <a:lnTo>
                  <a:pt x="1495016" y="2323691"/>
                </a:lnTo>
                <a:lnTo>
                  <a:pt x="1538021" y="2337366"/>
                </a:lnTo>
                <a:lnTo>
                  <a:pt x="1581309" y="2350154"/>
                </a:lnTo>
                <a:lnTo>
                  <a:pt x="1624866" y="2362050"/>
                </a:lnTo>
                <a:lnTo>
                  <a:pt x="1668677" y="2373047"/>
                </a:lnTo>
                <a:lnTo>
                  <a:pt x="1712727" y="2383140"/>
                </a:lnTo>
                <a:lnTo>
                  <a:pt x="1757002" y="2392324"/>
                </a:lnTo>
                <a:lnTo>
                  <a:pt x="1801488" y="2400593"/>
                </a:lnTo>
                <a:lnTo>
                  <a:pt x="1846169" y="2407942"/>
                </a:lnTo>
                <a:lnTo>
                  <a:pt x="1891031" y="2414364"/>
                </a:lnTo>
                <a:lnTo>
                  <a:pt x="1936060" y="2419856"/>
                </a:lnTo>
                <a:lnTo>
                  <a:pt x="1981240" y="2424411"/>
                </a:lnTo>
                <a:lnTo>
                  <a:pt x="2026558" y="2428023"/>
                </a:lnTo>
                <a:lnTo>
                  <a:pt x="2071998" y="2430688"/>
                </a:lnTo>
                <a:lnTo>
                  <a:pt x="2117546" y="2432399"/>
                </a:lnTo>
                <a:lnTo>
                  <a:pt x="2163187" y="2433152"/>
                </a:lnTo>
                <a:lnTo>
                  <a:pt x="2208907" y="2432940"/>
                </a:lnTo>
                <a:lnTo>
                  <a:pt x="2254691" y="2431758"/>
                </a:lnTo>
                <a:lnTo>
                  <a:pt x="2300524" y="2429601"/>
                </a:lnTo>
                <a:lnTo>
                  <a:pt x="2346392" y="2426464"/>
                </a:lnTo>
                <a:lnTo>
                  <a:pt x="2392280" y="2422340"/>
                </a:lnTo>
                <a:lnTo>
                  <a:pt x="2438174" y="2417224"/>
                </a:lnTo>
                <a:lnTo>
                  <a:pt x="2484059" y="2411111"/>
                </a:lnTo>
                <a:lnTo>
                  <a:pt x="2529920" y="2403995"/>
                </a:lnTo>
                <a:lnTo>
                  <a:pt x="2575742" y="2395871"/>
                </a:lnTo>
                <a:lnTo>
                  <a:pt x="2621512" y="2386734"/>
                </a:lnTo>
                <a:lnTo>
                  <a:pt x="2667214" y="2376577"/>
                </a:lnTo>
                <a:lnTo>
                  <a:pt x="2712833" y="2365395"/>
                </a:lnTo>
                <a:lnTo>
                  <a:pt x="2758356" y="2353183"/>
                </a:lnTo>
                <a:lnTo>
                  <a:pt x="2803768" y="2339935"/>
                </a:lnTo>
                <a:lnTo>
                  <a:pt x="2849053" y="2325646"/>
                </a:lnTo>
                <a:lnTo>
                  <a:pt x="2894197" y="2310311"/>
                </a:lnTo>
                <a:lnTo>
                  <a:pt x="2939187" y="2293923"/>
                </a:lnTo>
                <a:lnTo>
                  <a:pt x="2984006" y="2276477"/>
                </a:lnTo>
                <a:lnTo>
                  <a:pt x="3028640" y="2257968"/>
                </a:lnTo>
                <a:lnTo>
                  <a:pt x="3073076" y="2238391"/>
                </a:lnTo>
                <a:lnTo>
                  <a:pt x="3119850" y="2216507"/>
                </a:lnTo>
                <a:lnTo>
                  <a:pt x="3165863" y="2193659"/>
                </a:lnTo>
                <a:lnTo>
                  <a:pt x="3211107" y="2169864"/>
                </a:lnTo>
                <a:lnTo>
                  <a:pt x="3255576" y="2145139"/>
                </a:lnTo>
                <a:lnTo>
                  <a:pt x="3299264" y="2119502"/>
                </a:lnTo>
                <a:lnTo>
                  <a:pt x="3342162" y="2092971"/>
                </a:lnTo>
                <a:lnTo>
                  <a:pt x="3384266" y="2065563"/>
                </a:lnTo>
                <a:lnTo>
                  <a:pt x="3425569" y="2037296"/>
                </a:lnTo>
                <a:lnTo>
                  <a:pt x="3466063" y="2008187"/>
                </a:lnTo>
                <a:lnTo>
                  <a:pt x="3505743" y="1978255"/>
                </a:lnTo>
                <a:lnTo>
                  <a:pt x="3544601" y="1947515"/>
                </a:lnTo>
                <a:lnTo>
                  <a:pt x="3582631" y="1915987"/>
                </a:lnTo>
                <a:lnTo>
                  <a:pt x="3619826" y="1883688"/>
                </a:lnTo>
                <a:lnTo>
                  <a:pt x="3656180" y="1850636"/>
                </a:lnTo>
                <a:lnTo>
                  <a:pt x="3691686" y="1816847"/>
                </a:lnTo>
                <a:lnTo>
                  <a:pt x="3726338" y="1782340"/>
                </a:lnTo>
                <a:lnTo>
                  <a:pt x="3760129" y="1747132"/>
                </a:lnTo>
                <a:lnTo>
                  <a:pt x="3793052" y="1711241"/>
                </a:lnTo>
                <a:lnTo>
                  <a:pt x="3825117" y="1674665"/>
                </a:lnTo>
                <a:lnTo>
                  <a:pt x="3845642" y="1650164"/>
                </a:lnTo>
                <a:lnTo>
                  <a:pt x="3845642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7921396"/>
            <a:ext cx="3555365" cy="2771140"/>
          </a:xfrm>
          <a:custGeom>
            <a:rect b="b" l="l" r="r" t="t"/>
            <a:pathLst>
              <a:path extrusionOk="0" h="2771140" w="3555365">
                <a:moveTo>
                  <a:pt x="3444434" y="2770606"/>
                </a:moveTo>
                <a:lnTo>
                  <a:pt x="3461748" y="2717459"/>
                </a:lnTo>
                <a:lnTo>
                  <a:pt x="3474938" y="2673089"/>
                </a:lnTo>
                <a:lnTo>
                  <a:pt x="3487106" y="2628567"/>
                </a:lnTo>
                <a:lnTo>
                  <a:pt x="3498254" y="2583911"/>
                </a:lnTo>
                <a:lnTo>
                  <a:pt x="3508389" y="2539136"/>
                </a:lnTo>
                <a:lnTo>
                  <a:pt x="3517513" y="2494259"/>
                </a:lnTo>
                <a:lnTo>
                  <a:pt x="3525632" y="2449294"/>
                </a:lnTo>
                <a:lnTo>
                  <a:pt x="3532749" y="2404257"/>
                </a:lnTo>
                <a:lnTo>
                  <a:pt x="3538868" y="2359166"/>
                </a:lnTo>
                <a:lnTo>
                  <a:pt x="3543995" y="2314034"/>
                </a:lnTo>
                <a:lnTo>
                  <a:pt x="3548133" y="2268879"/>
                </a:lnTo>
                <a:lnTo>
                  <a:pt x="3551286" y="2223715"/>
                </a:lnTo>
                <a:lnTo>
                  <a:pt x="3553458" y="2178559"/>
                </a:lnTo>
                <a:lnTo>
                  <a:pt x="3554655" y="2133427"/>
                </a:lnTo>
                <a:lnTo>
                  <a:pt x="3554879" y="2088335"/>
                </a:lnTo>
                <a:lnTo>
                  <a:pt x="3554136" y="2043297"/>
                </a:lnTo>
                <a:lnTo>
                  <a:pt x="3552429" y="1998331"/>
                </a:lnTo>
                <a:lnTo>
                  <a:pt x="3549763" y="1953452"/>
                </a:lnTo>
                <a:lnTo>
                  <a:pt x="3546142" y="1908675"/>
                </a:lnTo>
                <a:lnTo>
                  <a:pt x="3541570" y="1864017"/>
                </a:lnTo>
                <a:lnTo>
                  <a:pt x="3536052" y="1819493"/>
                </a:lnTo>
                <a:lnTo>
                  <a:pt x="3529591" y="1775120"/>
                </a:lnTo>
                <a:lnTo>
                  <a:pt x="3522192" y="1730912"/>
                </a:lnTo>
                <a:lnTo>
                  <a:pt x="3513859" y="1686887"/>
                </a:lnTo>
                <a:lnTo>
                  <a:pt x="3504597" y="1643059"/>
                </a:lnTo>
                <a:lnTo>
                  <a:pt x="3494409" y="1599444"/>
                </a:lnTo>
                <a:lnTo>
                  <a:pt x="3483300" y="1556059"/>
                </a:lnTo>
                <a:lnTo>
                  <a:pt x="3471274" y="1512920"/>
                </a:lnTo>
                <a:lnTo>
                  <a:pt x="3458336" y="1470041"/>
                </a:lnTo>
                <a:lnTo>
                  <a:pt x="3444489" y="1427439"/>
                </a:lnTo>
                <a:lnTo>
                  <a:pt x="3429737" y="1385129"/>
                </a:lnTo>
                <a:lnTo>
                  <a:pt x="3414086" y="1343128"/>
                </a:lnTo>
                <a:lnTo>
                  <a:pt x="3397539" y="1301452"/>
                </a:lnTo>
                <a:lnTo>
                  <a:pt x="3380100" y="1260115"/>
                </a:lnTo>
                <a:lnTo>
                  <a:pt x="3361774" y="1219135"/>
                </a:lnTo>
                <a:lnTo>
                  <a:pt x="3342565" y="1178526"/>
                </a:lnTo>
                <a:lnTo>
                  <a:pt x="3322477" y="1138305"/>
                </a:lnTo>
                <a:lnTo>
                  <a:pt x="3301515" y="1098487"/>
                </a:lnTo>
                <a:lnTo>
                  <a:pt x="3279682" y="1059089"/>
                </a:lnTo>
                <a:lnTo>
                  <a:pt x="3256983" y="1020126"/>
                </a:lnTo>
                <a:lnTo>
                  <a:pt x="3233422" y="981613"/>
                </a:lnTo>
                <a:lnTo>
                  <a:pt x="3209003" y="943568"/>
                </a:lnTo>
                <a:lnTo>
                  <a:pt x="3183731" y="906005"/>
                </a:lnTo>
                <a:lnTo>
                  <a:pt x="3157609" y="868940"/>
                </a:lnTo>
                <a:lnTo>
                  <a:pt x="3130643" y="832389"/>
                </a:lnTo>
                <a:lnTo>
                  <a:pt x="3102835" y="796369"/>
                </a:lnTo>
                <a:lnTo>
                  <a:pt x="3074192" y="760894"/>
                </a:lnTo>
                <a:lnTo>
                  <a:pt x="3044716" y="725982"/>
                </a:lnTo>
                <a:lnTo>
                  <a:pt x="3014411" y="691646"/>
                </a:lnTo>
                <a:lnTo>
                  <a:pt x="2983283" y="657904"/>
                </a:lnTo>
                <a:lnTo>
                  <a:pt x="2951336" y="624771"/>
                </a:lnTo>
                <a:lnTo>
                  <a:pt x="2918573" y="592264"/>
                </a:lnTo>
                <a:lnTo>
                  <a:pt x="2884999" y="560397"/>
                </a:lnTo>
                <a:lnTo>
                  <a:pt x="2850618" y="529186"/>
                </a:lnTo>
                <a:lnTo>
                  <a:pt x="2815434" y="498648"/>
                </a:lnTo>
                <a:lnTo>
                  <a:pt x="2779452" y="468799"/>
                </a:lnTo>
                <a:lnTo>
                  <a:pt x="2742675" y="439653"/>
                </a:lnTo>
                <a:lnTo>
                  <a:pt x="2705109" y="411228"/>
                </a:lnTo>
                <a:lnTo>
                  <a:pt x="2666757" y="383538"/>
                </a:lnTo>
                <a:lnTo>
                  <a:pt x="2627623" y="356600"/>
                </a:lnTo>
                <a:lnTo>
                  <a:pt x="2587712" y="330430"/>
                </a:lnTo>
                <a:lnTo>
                  <a:pt x="2547028" y="305042"/>
                </a:lnTo>
                <a:lnTo>
                  <a:pt x="2505575" y="280454"/>
                </a:lnTo>
                <a:lnTo>
                  <a:pt x="2447233" y="248024"/>
                </a:lnTo>
                <a:lnTo>
                  <a:pt x="2404723" y="225895"/>
                </a:lnTo>
                <a:lnTo>
                  <a:pt x="2361931" y="204829"/>
                </a:lnTo>
                <a:lnTo>
                  <a:pt x="2318874" y="184821"/>
                </a:lnTo>
                <a:lnTo>
                  <a:pt x="2275566" y="165868"/>
                </a:lnTo>
                <a:lnTo>
                  <a:pt x="2232023" y="147965"/>
                </a:lnTo>
                <a:lnTo>
                  <a:pt x="2188263" y="131108"/>
                </a:lnTo>
                <a:lnTo>
                  <a:pt x="2144299" y="115291"/>
                </a:lnTo>
                <a:lnTo>
                  <a:pt x="2100148" y="100512"/>
                </a:lnTo>
                <a:lnTo>
                  <a:pt x="2055826" y="86765"/>
                </a:lnTo>
                <a:lnTo>
                  <a:pt x="2011349" y="74045"/>
                </a:lnTo>
                <a:lnTo>
                  <a:pt x="1966732" y="62350"/>
                </a:lnTo>
                <a:lnTo>
                  <a:pt x="1921990" y="51673"/>
                </a:lnTo>
                <a:lnTo>
                  <a:pt x="1877141" y="42012"/>
                </a:lnTo>
                <a:lnTo>
                  <a:pt x="1832199" y="33361"/>
                </a:lnTo>
                <a:lnTo>
                  <a:pt x="1787181" y="25716"/>
                </a:lnTo>
                <a:lnTo>
                  <a:pt x="1742101" y="19072"/>
                </a:lnTo>
                <a:lnTo>
                  <a:pt x="1696977" y="13426"/>
                </a:lnTo>
                <a:lnTo>
                  <a:pt x="1651823" y="8773"/>
                </a:lnTo>
                <a:lnTo>
                  <a:pt x="1606656" y="5108"/>
                </a:lnTo>
                <a:lnTo>
                  <a:pt x="1561490" y="2427"/>
                </a:lnTo>
                <a:lnTo>
                  <a:pt x="1516343" y="725"/>
                </a:lnTo>
                <a:lnTo>
                  <a:pt x="1471230" y="0"/>
                </a:lnTo>
                <a:lnTo>
                  <a:pt x="1426166" y="244"/>
                </a:lnTo>
                <a:lnTo>
                  <a:pt x="1381167" y="1456"/>
                </a:lnTo>
                <a:lnTo>
                  <a:pt x="1336249" y="3629"/>
                </a:lnTo>
                <a:lnTo>
                  <a:pt x="1291429" y="6761"/>
                </a:lnTo>
                <a:lnTo>
                  <a:pt x="1246720" y="10845"/>
                </a:lnTo>
                <a:lnTo>
                  <a:pt x="1202140" y="15878"/>
                </a:lnTo>
                <a:lnTo>
                  <a:pt x="1157705" y="21856"/>
                </a:lnTo>
                <a:lnTo>
                  <a:pt x="1113429" y="28774"/>
                </a:lnTo>
                <a:lnTo>
                  <a:pt x="1069329" y="36628"/>
                </a:lnTo>
                <a:lnTo>
                  <a:pt x="1025420" y="45413"/>
                </a:lnTo>
                <a:lnTo>
                  <a:pt x="981719" y="55125"/>
                </a:lnTo>
                <a:lnTo>
                  <a:pt x="938240" y="65760"/>
                </a:lnTo>
                <a:lnTo>
                  <a:pt x="895001" y="77313"/>
                </a:lnTo>
                <a:lnTo>
                  <a:pt x="852015" y="89779"/>
                </a:lnTo>
                <a:lnTo>
                  <a:pt x="809301" y="103155"/>
                </a:lnTo>
                <a:lnTo>
                  <a:pt x="766872" y="117436"/>
                </a:lnTo>
                <a:lnTo>
                  <a:pt x="724745" y="132617"/>
                </a:lnTo>
                <a:lnTo>
                  <a:pt x="682936" y="148695"/>
                </a:lnTo>
                <a:lnTo>
                  <a:pt x="641460" y="165664"/>
                </a:lnTo>
                <a:lnTo>
                  <a:pt x="600333" y="183521"/>
                </a:lnTo>
                <a:lnTo>
                  <a:pt x="559571" y="202261"/>
                </a:lnTo>
                <a:lnTo>
                  <a:pt x="519190" y="221879"/>
                </a:lnTo>
                <a:lnTo>
                  <a:pt x="479205" y="242372"/>
                </a:lnTo>
                <a:lnTo>
                  <a:pt x="439633" y="263735"/>
                </a:lnTo>
                <a:lnTo>
                  <a:pt x="400489" y="285962"/>
                </a:lnTo>
                <a:lnTo>
                  <a:pt x="361788" y="309051"/>
                </a:lnTo>
                <a:lnTo>
                  <a:pt x="323547" y="332997"/>
                </a:lnTo>
                <a:lnTo>
                  <a:pt x="285781" y="357795"/>
                </a:lnTo>
                <a:lnTo>
                  <a:pt x="248507" y="383440"/>
                </a:lnTo>
                <a:lnTo>
                  <a:pt x="211739" y="409930"/>
                </a:lnTo>
                <a:lnTo>
                  <a:pt x="175494" y="437258"/>
                </a:lnTo>
                <a:lnTo>
                  <a:pt x="139788" y="465421"/>
                </a:lnTo>
                <a:lnTo>
                  <a:pt x="104635" y="494414"/>
                </a:lnTo>
                <a:lnTo>
                  <a:pt x="70053" y="524233"/>
                </a:lnTo>
                <a:lnTo>
                  <a:pt x="36056" y="554874"/>
                </a:lnTo>
                <a:lnTo>
                  <a:pt x="2661" y="586331"/>
                </a:lnTo>
                <a:lnTo>
                  <a:pt x="0" y="588951"/>
                </a:lnTo>
              </a:path>
            </a:pathLst>
          </a:custGeom>
          <a:noFill/>
          <a:ln cap="flat" cmpd="sng" w="14850">
            <a:solidFill>
              <a:srgbClr val="3639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252020" y="278337"/>
            <a:ext cx="7056120" cy="10135870"/>
          </a:xfrm>
          <a:custGeom>
            <a:rect b="b" l="l" r="r" t="t"/>
            <a:pathLst>
              <a:path extrusionOk="0" h="10135870" w="705612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Une image contenant texte, capture d’écran, Police, logo&#10;&#10;Description générée automatiquement" id="31" name="Google Shape;3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9772" y="9706976"/>
            <a:ext cx="901278" cy="601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4810377" y="9817078"/>
            <a:ext cx="1251653" cy="381000"/>
            <a:chOff x="4680794" y="9427183"/>
            <a:chExt cx="1251653" cy="381000"/>
          </a:xfrm>
        </p:grpSpPr>
        <p:pic>
          <p:nvPicPr>
            <p:cNvPr descr="Creative-Commons-Icons - birnbaum media.lab" id="33" name="Google Shape;33;p4"/>
            <p:cNvPicPr preferRelativeResize="0"/>
            <p:nvPr/>
          </p:nvPicPr>
          <p:blipFill rotWithShape="1">
            <a:blip r:embed="rId6">
              <a:alphaModFix/>
            </a:blip>
            <a:srcRect b="41394" l="14816" r="71599" t="7492"/>
            <a:stretch/>
          </p:blipFill>
          <p:spPr>
            <a:xfrm>
              <a:off x="5021898" y="9446288"/>
              <a:ext cx="304801" cy="344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reative-Commons-Icons - birnbaum media.lab" id="34" name="Google Shape;34;p4"/>
            <p:cNvPicPr preferRelativeResize="0"/>
            <p:nvPr/>
          </p:nvPicPr>
          <p:blipFill rotWithShape="1">
            <a:blip r:embed="rId6">
              <a:alphaModFix/>
            </a:blip>
            <a:srcRect b="40730" l="-1005" r="84312" t="12217"/>
            <a:stretch/>
          </p:blipFill>
          <p:spPr>
            <a:xfrm>
              <a:off x="4680794" y="9479793"/>
              <a:ext cx="374565" cy="316731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descr="Creative-Commons-Icons - birnbaum media.lab" id="35" name="Google Shape;35;p4"/>
            <p:cNvPicPr preferRelativeResize="0"/>
            <p:nvPr/>
          </p:nvPicPr>
          <p:blipFill rotWithShape="1">
            <a:blip r:embed="rId6">
              <a:alphaModFix/>
            </a:blip>
            <a:srcRect b="38983" l="29256" r="57160" t="7974"/>
            <a:stretch/>
          </p:blipFill>
          <p:spPr>
            <a:xfrm>
              <a:off x="5330551" y="9445655"/>
              <a:ext cx="304800" cy="357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reative-Commons-Icons - birnbaum media.lab" id="36" name="Google Shape;36;p4"/>
            <p:cNvPicPr preferRelativeResize="0"/>
            <p:nvPr/>
          </p:nvPicPr>
          <p:blipFill rotWithShape="1">
            <a:blip r:embed="rId6">
              <a:alphaModFix/>
            </a:blip>
            <a:srcRect b="37728" l="43212" r="43204" t="5671"/>
            <a:stretch/>
          </p:blipFill>
          <p:spPr>
            <a:xfrm>
              <a:off x="5627647" y="9427183"/>
              <a:ext cx="304800" cy="381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ne image contenant Police, Graphique, logo, capture d’écran&#10;&#10;Description générée automatiquement" id="37" name="Google Shape;37;p4"/>
          <p:cNvPicPr preferRelativeResize="0"/>
          <p:nvPr/>
        </p:nvPicPr>
        <p:blipFill rotWithShape="1">
          <a:blip r:embed="rId7">
            <a:alphaModFix/>
          </a:blip>
          <a:srcRect b="21586" l="0" r="0" t="19708"/>
          <a:stretch/>
        </p:blipFill>
        <p:spPr>
          <a:xfrm>
            <a:off x="255048" y="9817078"/>
            <a:ext cx="1449455" cy="601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subTitle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0" y="0"/>
            <a:ext cx="7560309" cy="10692130"/>
          </a:xfrm>
          <a:custGeom>
            <a:rect b="b" l="l" r="r" t="t"/>
            <a:pathLst>
              <a:path extrusionOk="0" h="10692130" w="7560309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105" y="345938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/>
          <p:nvPr/>
        </p:nvSpPr>
        <p:spPr>
          <a:xfrm>
            <a:off x="80467" y="98246"/>
            <a:ext cx="360045" cy="361950"/>
          </a:xfrm>
          <a:custGeom>
            <a:rect b="b" l="l" r="r" t="t"/>
            <a:pathLst>
              <a:path extrusionOk="0" h="361950" w="360045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extrusionOk="0" h="361950" w="360045">
                <a:moveTo>
                  <a:pt x="359994" y="57873"/>
                </a:moveTo>
                <a:lnTo>
                  <a:pt x="356133" y="36360"/>
                </a:lnTo>
                <a:lnTo>
                  <a:pt x="343877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73"/>
                </a:lnTo>
                <a:lnTo>
                  <a:pt x="262026" y="17297"/>
                </a:lnTo>
                <a:lnTo>
                  <a:pt x="261797" y="17208"/>
                </a:lnTo>
                <a:lnTo>
                  <a:pt x="223253" y="42405"/>
                </a:lnTo>
                <a:lnTo>
                  <a:pt x="179552" y="50774"/>
                </a:lnTo>
                <a:lnTo>
                  <a:pt x="135877" y="42303"/>
                </a:lnTo>
                <a:lnTo>
                  <a:pt x="97383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29"/>
                </a:lnTo>
                <a:lnTo>
                  <a:pt x="16560" y="16891"/>
                </a:lnTo>
                <a:lnTo>
                  <a:pt x="4051" y="35928"/>
                </a:lnTo>
                <a:lnTo>
                  <a:pt x="12" y="57378"/>
                </a:lnTo>
                <a:lnTo>
                  <a:pt x="4305" y="78790"/>
                </a:lnTo>
                <a:lnTo>
                  <a:pt x="17335" y="97955"/>
                </a:lnTo>
                <a:lnTo>
                  <a:pt x="43040" y="136753"/>
                </a:lnTo>
                <a:lnTo>
                  <a:pt x="51562" y="180873"/>
                </a:lnTo>
                <a:lnTo>
                  <a:pt x="42926" y="224955"/>
                </a:lnTo>
                <a:lnTo>
                  <a:pt x="16446" y="264591"/>
                </a:lnTo>
                <a:lnTo>
                  <a:pt x="4038" y="283552"/>
                </a:lnTo>
                <a:lnTo>
                  <a:pt x="4305" y="326478"/>
                </a:lnTo>
                <a:lnTo>
                  <a:pt x="35915" y="357682"/>
                </a:lnTo>
                <a:lnTo>
                  <a:pt x="57404" y="361708"/>
                </a:lnTo>
                <a:lnTo>
                  <a:pt x="78841" y="357403"/>
                </a:lnTo>
                <a:lnTo>
                  <a:pt x="97624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32" y="283552"/>
                </a:lnTo>
                <a:lnTo>
                  <a:pt x="97802" y="264782"/>
                </a:lnTo>
                <a:lnTo>
                  <a:pt x="98196" y="264782"/>
                </a:lnTo>
                <a:lnTo>
                  <a:pt x="71564" y="226580"/>
                </a:lnTo>
                <a:lnTo>
                  <a:pt x="61988" y="182651"/>
                </a:lnTo>
                <a:lnTo>
                  <a:pt x="69583" y="138328"/>
                </a:lnTo>
                <a:lnTo>
                  <a:pt x="94462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16" y="70345"/>
                </a:lnTo>
                <a:lnTo>
                  <a:pt x="260286" y="95224"/>
                </a:lnTo>
                <a:lnTo>
                  <a:pt x="262026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84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956" y="10236872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/>
          <p:nvPr/>
        </p:nvSpPr>
        <p:spPr>
          <a:xfrm>
            <a:off x="80479" y="10236606"/>
            <a:ext cx="360045" cy="358775"/>
          </a:xfrm>
          <a:custGeom>
            <a:rect b="b" l="l" r="r" t="t"/>
            <a:pathLst>
              <a:path extrusionOk="0" h="358775" w="360045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extrusionOk="0" h="358775" w="360045">
                <a:moveTo>
                  <a:pt x="359930" y="301104"/>
                </a:moveTo>
                <a:lnTo>
                  <a:pt x="355638" y="279768"/>
                </a:lnTo>
                <a:lnTo>
                  <a:pt x="343052" y="261073"/>
                </a:lnTo>
                <a:lnTo>
                  <a:pt x="324434" y="248831"/>
                </a:lnTo>
                <a:lnTo>
                  <a:pt x="303301" y="244703"/>
                </a:lnTo>
                <a:lnTo>
                  <a:pt x="282143" y="248729"/>
                </a:lnTo>
                <a:lnTo>
                  <a:pt x="263474" y="260896"/>
                </a:lnTo>
                <a:lnTo>
                  <a:pt x="263474" y="260502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75"/>
                </a:lnTo>
                <a:lnTo>
                  <a:pt x="98463" y="264210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12"/>
                </a:lnTo>
                <a:lnTo>
                  <a:pt x="96291" y="97472"/>
                </a:lnTo>
                <a:lnTo>
                  <a:pt x="109029" y="78879"/>
                </a:lnTo>
                <a:lnTo>
                  <a:pt x="113499" y="57581"/>
                </a:lnTo>
                <a:lnTo>
                  <a:pt x="109664" y="36169"/>
                </a:lnTo>
                <a:lnTo>
                  <a:pt x="97472" y="17208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35"/>
                </a:lnTo>
                <a:lnTo>
                  <a:pt x="17208" y="16027"/>
                </a:lnTo>
                <a:lnTo>
                  <a:pt x="4457" y="34620"/>
                </a:lnTo>
                <a:lnTo>
                  <a:pt x="0" y="55918"/>
                </a:lnTo>
                <a:lnTo>
                  <a:pt x="3835" y="77330"/>
                </a:lnTo>
                <a:lnTo>
                  <a:pt x="17208" y="97472"/>
                </a:lnTo>
                <a:lnTo>
                  <a:pt x="17119" y="97701"/>
                </a:lnTo>
                <a:lnTo>
                  <a:pt x="42189" y="136067"/>
                </a:lnTo>
                <a:lnTo>
                  <a:pt x="50507" y="179552"/>
                </a:lnTo>
                <a:lnTo>
                  <a:pt x="42087" y="223012"/>
                </a:lnTo>
                <a:lnTo>
                  <a:pt x="16916" y="261302"/>
                </a:lnTo>
                <a:lnTo>
                  <a:pt x="4381" y="280009"/>
                </a:lnTo>
                <a:lnTo>
                  <a:pt x="139" y="301332"/>
                </a:lnTo>
                <a:lnTo>
                  <a:pt x="4191" y="322694"/>
                </a:lnTo>
                <a:lnTo>
                  <a:pt x="16929" y="341858"/>
                </a:lnTo>
                <a:lnTo>
                  <a:pt x="35750" y="354203"/>
                </a:lnTo>
                <a:lnTo>
                  <a:pt x="57099" y="358216"/>
                </a:lnTo>
                <a:lnTo>
                  <a:pt x="78397" y="353936"/>
                </a:lnTo>
                <a:lnTo>
                  <a:pt x="97472" y="340956"/>
                </a:lnTo>
                <a:lnTo>
                  <a:pt x="136080" y="315391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58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37"/>
                </a:lnTo>
                <a:lnTo>
                  <a:pt x="355904" y="322491"/>
                </a:lnTo>
                <a:lnTo>
                  <a:pt x="359930" y="301104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20843" y="10230709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/>
          <p:nvPr/>
        </p:nvSpPr>
        <p:spPr>
          <a:xfrm>
            <a:off x="7120560" y="10230764"/>
            <a:ext cx="360045" cy="361950"/>
          </a:xfrm>
          <a:custGeom>
            <a:rect b="b" l="l" r="r" t="t"/>
            <a:pathLst>
              <a:path extrusionOk="0" h="361950" w="360045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extrusionOk="0" h="361950" w="360045">
                <a:moveTo>
                  <a:pt x="359994" y="56680"/>
                </a:moveTo>
                <a:lnTo>
                  <a:pt x="355676" y="35242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10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17" y="135140"/>
                </a:lnTo>
                <a:lnTo>
                  <a:pt x="298005" y="179070"/>
                </a:lnTo>
                <a:lnTo>
                  <a:pt x="290410" y="223393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70"/>
                </a:lnTo>
                <a:lnTo>
                  <a:pt x="139077" y="291376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73" y="252133"/>
                </a:lnTo>
                <a:lnTo>
                  <a:pt x="57873" y="247650"/>
                </a:lnTo>
                <a:lnTo>
                  <a:pt x="36347" y="251510"/>
                </a:lnTo>
                <a:lnTo>
                  <a:pt x="17310" y="263753"/>
                </a:lnTo>
                <a:lnTo>
                  <a:pt x="4495" y="282448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25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16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14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42"/>
                </a:lnTo>
                <a:lnTo>
                  <a:pt x="355688" y="282930"/>
                </a:lnTo>
                <a:lnTo>
                  <a:pt x="342658" y="263753"/>
                </a:lnTo>
                <a:lnTo>
                  <a:pt x="316953" y="224955"/>
                </a:lnTo>
                <a:lnTo>
                  <a:pt x="308432" y="180848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8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3715656" y="0"/>
            <a:ext cx="3844925" cy="2431415"/>
          </a:xfrm>
          <a:custGeom>
            <a:rect b="b" l="l" r="r" t="t"/>
            <a:pathLst>
              <a:path extrusionOk="0" h="2431415" w="3844925">
                <a:moveTo>
                  <a:pt x="3844348" y="0"/>
                </a:moveTo>
                <a:lnTo>
                  <a:pt x="15510" y="0"/>
                </a:lnTo>
                <a:lnTo>
                  <a:pt x="12630" y="24014"/>
                </a:lnTo>
                <a:lnTo>
                  <a:pt x="7884" y="72884"/>
                </a:lnTo>
                <a:lnTo>
                  <a:pt x="4242" y="121912"/>
                </a:lnTo>
                <a:lnTo>
                  <a:pt x="1709" y="171077"/>
                </a:lnTo>
                <a:lnTo>
                  <a:pt x="292" y="220362"/>
                </a:lnTo>
                <a:lnTo>
                  <a:pt x="0" y="269748"/>
                </a:lnTo>
                <a:lnTo>
                  <a:pt x="837" y="319217"/>
                </a:lnTo>
                <a:lnTo>
                  <a:pt x="2812" y="368750"/>
                </a:lnTo>
                <a:lnTo>
                  <a:pt x="5932" y="418328"/>
                </a:lnTo>
                <a:lnTo>
                  <a:pt x="10203" y="467934"/>
                </a:lnTo>
                <a:lnTo>
                  <a:pt x="15632" y="517549"/>
                </a:lnTo>
                <a:lnTo>
                  <a:pt x="22227" y="567154"/>
                </a:lnTo>
                <a:lnTo>
                  <a:pt x="29993" y="616731"/>
                </a:lnTo>
                <a:lnTo>
                  <a:pt x="38939" y="666261"/>
                </a:lnTo>
                <a:lnTo>
                  <a:pt x="49071" y="715726"/>
                </a:lnTo>
                <a:lnTo>
                  <a:pt x="60395" y="765108"/>
                </a:lnTo>
                <a:lnTo>
                  <a:pt x="72920" y="814387"/>
                </a:lnTo>
                <a:lnTo>
                  <a:pt x="86651" y="863546"/>
                </a:lnTo>
                <a:lnTo>
                  <a:pt x="101597" y="912566"/>
                </a:lnTo>
                <a:lnTo>
                  <a:pt x="117763" y="961429"/>
                </a:lnTo>
                <a:lnTo>
                  <a:pt x="135157" y="1010115"/>
                </a:lnTo>
                <a:lnTo>
                  <a:pt x="153785" y="1058608"/>
                </a:lnTo>
                <a:lnTo>
                  <a:pt x="173655" y="1106887"/>
                </a:lnTo>
                <a:lnTo>
                  <a:pt x="194773" y="1154935"/>
                </a:lnTo>
                <a:lnTo>
                  <a:pt x="215319" y="1198931"/>
                </a:lnTo>
                <a:lnTo>
                  <a:pt x="236718" y="1242254"/>
                </a:lnTo>
                <a:lnTo>
                  <a:pt x="258956" y="1284899"/>
                </a:lnTo>
                <a:lnTo>
                  <a:pt x="282019" y="1326859"/>
                </a:lnTo>
                <a:lnTo>
                  <a:pt x="305891" y="1368130"/>
                </a:lnTo>
                <a:lnTo>
                  <a:pt x="330559" y="1408706"/>
                </a:lnTo>
                <a:lnTo>
                  <a:pt x="356008" y="1448582"/>
                </a:lnTo>
                <a:lnTo>
                  <a:pt x="382222" y="1487751"/>
                </a:lnTo>
                <a:lnTo>
                  <a:pt x="409188" y="1526209"/>
                </a:lnTo>
                <a:lnTo>
                  <a:pt x="436891" y="1563950"/>
                </a:lnTo>
                <a:lnTo>
                  <a:pt x="465315" y="1600969"/>
                </a:lnTo>
                <a:lnTo>
                  <a:pt x="494447" y="1637260"/>
                </a:lnTo>
                <a:lnTo>
                  <a:pt x="524290" y="1672836"/>
                </a:lnTo>
                <a:lnTo>
                  <a:pt x="554776" y="1707635"/>
                </a:lnTo>
                <a:lnTo>
                  <a:pt x="585943" y="1741708"/>
                </a:lnTo>
                <a:lnTo>
                  <a:pt x="617759" y="1775032"/>
                </a:lnTo>
                <a:lnTo>
                  <a:pt x="650209" y="1807600"/>
                </a:lnTo>
                <a:lnTo>
                  <a:pt x="683279" y="1839407"/>
                </a:lnTo>
                <a:lnTo>
                  <a:pt x="716954" y="1870448"/>
                </a:lnTo>
                <a:lnTo>
                  <a:pt x="751220" y="1900717"/>
                </a:lnTo>
                <a:lnTo>
                  <a:pt x="786061" y="1930208"/>
                </a:lnTo>
                <a:lnTo>
                  <a:pt x="821464" y="1958916"/>
                </a:lnTo>
                <a:lnTo>
                  <a:pt x="857413" y="1986836"/>
                </a:lnTo>
                <a:lnTo>
                  <a:pt x="893895" y="2013962"/>
                </a:lnTo>
                <a:lnTo>
                  <a:pt x="930893" y="2040289"/>
                </a:lnTo>
                <a:lnTo>
                  <a:pt x="968395" y="2065810"/>
                </a:lnTo>
                <a:lnTo>
                  <a:pt x="1006384" y="2090522"/>
                </a:lnTo>
                <a:lnTo>
                  <a:pt x="1044848" y="2114417"/>
                </a:lnTo>
                <a:lnTo>
                  <a:pt x="1083770" y="2137491"/>
                </a:lnTo>
                <a:lnTo>
                  <a:pt x="1123136" y="2159738"/>
                </a:lnTo>
                <a:lnTo>
                  <a:pt x="1162932" y="2181152"/>
                </a:lnTo>
                <a:lnTo>
                  <a:pt x="1203143" y="2201729"/>
                </a:lnTo>
                <a:lnTo>
                  <a:pt x="1243754" y="2221462"/>
                </a:lnTo>
                <a:lnTo>
                  <a:pt x="1284751" y="2240346"/>
                </a:lnTo>
                <a:lnTo>
                  <a:pt x="1326119" y="2258376"/>
                </a:lnTo>
                <a:lnTo>
                  <a:pt x="1367844" y="2275547"/>
                </a:lnTo>
                <a:lnTo>
                  <a:pt x="1409911" y="2291851"/>
                </a:lnTo>
                <a:lnTo>
                  <a:pt x="1452305" y="2307285"/>
                </a:lnTo>
                <a:lnTo>
                  <a:pt x="1495011" y="2321843"/>
                </a:lnTo>
                <a:lnTo>
                  <a:pt x="1538016" y="2335518"/>
                </a:lnTo>
                <a:lnTo>
                  <a:pt x="1581304" y="2348306"/>
                </a:lnTo>
                <a:lnTo>
                  <a:pt x="1624860" y="2360202"/>
                </a:lnTo>
                <a:lnTo>
                  <a:pt x="1668671" y="2371199"/>
                </a:lnTo>
                <a:lnTo>
                  <a:pt x="1712722" y="2381292"/>
                </a:lnTo>
                <a:lnTo>
                  <a:pt x="1756997" y="2390476"/>
                </a:lnTo>
                <a:lnTo>
                  <a:pt x="1801482" y="2398745"/>
                </a:lnTo>
                <a:lnTo>
                  <a:pt x="1846164" y="2406094"/>
                </a:lnTo>
                <a:lnTo>
                  <a:pt x="1891026" y="2412517"/>
                </a:lnTo>
                <a:lnTo>
                  <a:pt x="1936054" y="2418008"/>
                </a:lnTo>
                <a:lnTo>
                  <a:pt x="1981235" y="2422563"/>
                </a:lnTo>
                <a:lnTo>
                  <a:pt x="2026552" y="2426175"/>
                </a:lnTo>
                <a:lnTo>
                  <a:pt x="2071993" y="2428840"/>
                </a:lnTo>
                <a:lnTo>
                  <a:pt x="2117541" y="2430551"/>
                </a:lnTo>
                <a:lnTo>
                  <a:pt x="2163182" y="2431304"/>
                </a:lnTo>
                <a:lnTo>
                  <a:pt x="2208902" y="2431092"/>
                </a:lnTo>
                <a:lnTo>
                  <a:pt x="2254686" y="2429910"/>
                </a:lnTo>
                <a:lnTo>
                  <a:pt x="2300519" y="2427753"/>
                </a:lnTo>
                <a:lnTo>
                  <a:pt x="2346387" y="2424616"/>
                </a:lnTo>
                <a:lnTo>
                  <a:pt x="2392276" y="2420492"/>
                </a:lnTo>
                <a:lnTo>
                  <a:pt x="2438169" y="2415376"/>
                </a:lnTo>
                <a:lnTo>
                  <a:pt x="2484054" y="2409263"/>
                </a:lnTo>
                <a:lnTo>
                  <a:pt x="2529915" y="2402147"/>
                </a:lnTo>
                <a:lnTo>
                  <a:pt x="2575738" y="2394023"/>
                </a:lnTo>
                <a:lnTo>
                  <a:pt x="2621508" y="2384886"/>
                </a:lnTo>
                <a:lnTo>
                  <a:pt x="2667210" y="2374729"/>
                </a:lnTo>
                <a:lnTo>
                  <a:pt x="2712830" y="2363547"/>
                </a:lnTo>
                <a:lnTo>
                  <a:pt x="2758353" y="2351335"/>
                </a:lnTo>
                <a:lnTo>
                  <a:pt x="2803765" y="2338087"/>
                </a:lnTo>
                <a:lnTo>
                  <a:pt x="2849051" y="2323798"/>
                </a:lnTo>
                <a:lnTo>
                  <a:pt x="2894195" y="2308463"/>
                </a:lnTo>
                <a:lnTo>
                  <a:pt x="2939185" y="2292075"/>
                </a:lnTo>
                <a:lnTo>
                  <a:pt x="2984005" y="2274629"/>
                </a:lnTo>
                <a:lnTo>
                  <a:pt x="3028640" y="2256120"/>
                </a:lnTo>
                <a:lnTo>
                  <a:pt x="3073076" y="2236543"/>
                </a:lnTo>
                <a:lnTo>
                  <a:pt x="3119850" y="2214659"/>
                </a:lnTo>
                <a:lnTo>
                  <a:pt x="3165863" y="2191811"/>
                </a:lnTo>
                <a:lnTo>
                  <a:pt x="3211107" y="2168016"/>
                </a:lnTo>
                <a:lnTo>
                  <a:pt x="3255576" y="2143291"/>
                </a:lnTo>
                <a:lnTo>
                  <a:pt x="3299264" y="2117654"/>
                </a:lnTo>
                <a:lnTo>
                  <a:pt x="3342162" y="2091123"/>
                </a:lnTo>
                <a:lnTo>
                  <a:pt x="3384266" y="2063715"/>
                </a:lnTo>
                <a:lnTo>
                  <a:pt x="3425569" y="2035448"/>
                </a:lnTo>
                <a:lnTo>
                  <a:pt x="3466063" y="2006339"/>
                </a:lnTo>
                <a:lnTo>
                  <a:pt x="3505743" y="1976407"/>
                </a:lnTo>
                <a:lnTo>
                  <a:pt x="3544601" y="1945667"/>
                </a:lnTo>
                <a:lnTo>
                  <a:pt x="3582631" y="1914140"/>
                </a:lnTo>
                <a:lnTo>
                  <a:pt x="3619826" y="1881840"/>
                </a:lnTo>
                <a:lnTo>
                  <a:pt x="3656180" y="1848788"/>
                </a:lnTo>
                <a:lnTo>
                  <a:pt x="3691686" y="1814999"/>
                </a:lnTo>
                <a:lnTo>
                  <a:pt x="3726338" y="1780492"/>
                </a:lnTo>
                <a:lnTo>
                  <a:pt x="3760129" y="1745284"/>
                </a:lnTo>
                <a:lnTo>
                  <a:pt x="3793052" y="1709393"/>
                </a:lnTo>
                <a:lnTo>
                  <a:pt x="3825117" y="1672817"/>
                </a:lnTo>
                <a:lnTo>
                  <a:pt x="3844348" y="1649861"/>
                </a:lnTo>
                <a:lnTo>
                  <a:pt x="3844348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0" y="7919548"/>
            <a:ext cx="3556635" cy="2773045"/>
          </a:xfrm>
          <a:custGeom>
            <a:rect b="b" l="l" r="r" t="t"/>
            <a:pathLst>
              <a:path extrusionOk="0" h="2773045" w="3556635">
                <a:moveTo>
                  <a:pt x="3445087" y="2772454"/>
                </a:moveTo>
                <a:lnTo>
                  <a:pt x="3463041" y="2717459"/>
                </a:lnTo>
                <a:lnTo>
                  <a:pt x="3476231" y="2673089"/>
                </a:lnTo>
                <a:lnTo>
                  <a:pt x="3488398" y="2628567"/>
                </a:lnTo>
                <a:lnTo>
                  <a:pt x="3499547" y="2583911"/>
                </a:lnTo>
                <a:lnTo>
                  <a:pt x="3509682" y="2539136"/>
                </a:lnTo>
                <a:lnTo>
                  <a:pt x="3518806" y="2494259"/>
                </a:lnTo>
                <a:lnTo>
                  <a:pt x="3526925" y="2449294"/>
                </a:lnTo>
                <a:lnTo>
                  <a:pt x="3534042" y="2404257"/>
                </a:lnTo>
                <a:lnTo>
                  <a:pt x="3540161" y="2359166"/>
                </a:lnTo>
                <a:lnTo>
                  <a:pt x="3545288" y="2314034"/>
                </a:lnTo>
                <a:lnTo>
                  <a:pt x="3549425" y="2268879"/>
                </a:lnTo>
                <a:lnTo>
                  <a:pt x="3552578" y="2223715"/>
                </a:lnTo>
                <a:lnTo>
                  <a:pt x="3554751" y="2178559"/>
                </a:lnTo>
                <a:lnTo>
                  <a:pt x="3555947" y="2133427"/>
                </a:lnTo>
                <a:lnTo>
                  <a:pt x="3556172" y="2088335"/>
                </a:lnTo>
                <a:lnTo>
                  <a:pt x="3555429" y="2043297"/>
                </a:lnTo>
                <a:lnTo>
                  <a:pt x="3553722" y="1998331"/>
                </a:lnTo>
                <a:lnTo>
                  <a:pt x="3551056" y="1953452"/>
                </a:lnTo>
                <a:lnTo>
                  <a:pt x="3547435" y="1908675"/>
                </a:lnTo>
                <a:lnTo>
                  <a:pt x="3542863" y="1864017"/>
                </a:lnTo>
                <a:lnTo>
                  <a:pt x="3537345" y="1819493"/>
                </a:lnTo>
                <a:lnTo>
                  <a:pt x="3530884" y="1775120"/>
                </a:lnTo>
                <a:lnTo>
                  <a:pt x="3523485" y="1730912"/>
                </a:lnTo>
                <a:lnTo>
                  <a:pt x="3515152" y="1686887"/>
                </a:lnTo>
                <a:lnTo>
                  <a:pt x="3505890" y="1643059"/>
                </a:lnTo>
                <a:lnTo>
                  <a:pt x="3495702" y="1599444"/>
                </a:lnTo>
                <a:lnTo>
                  <a:pt x="3484593" y="1556059"/>
                </a:lnTo>
                <a:lnTo>
                  <a:pt x="3472567" y="1512920"/>
                </a:lnTo>
                <a:lnTo>
                  <a:pt x="3459629" y="1470041"/>
                </a:lnTo>
                <a:lnTo>
                  <a:pt x="3445782" y="1427439"/>
                </a:lnTo>
                <a:lnTo>
                  <a:pt x="3431030" y="1385129"/>
                </a:lnTo>
                <a:lnTo>
                  <a:pt x="3415379" y="1343128"/>
                </a:lnTo>
                <a:lnTo>
                  <a:pt x="3398832" y="1301452"/>
                </a:lnTo>
                <a:lnTo>
                  <a:pt x="3381393" y="1260115"/>
                </a:lnTo>
                <a:lnTo>
                  <a:pt x="3363067" y="1219135"/>
                </a:lnTo>
                <a:lnTo>
                  <a:pt x="3343858" y="1178526"/>
                </a:lnTo>
                <a:lnTo>
                  <a:pt x="3323770" y="1138305"/>
                </a:lnTo>
                <a:lnTo>
                  <a:pt x="3302808" y="1098487"/>
                </a:lnTo>
                <a:lnTo>
                  <a:pt x="3280975" y="1059089"/>
                </a:lnTo>
                <a:lnTo>
                  <a:pt x="3258276" y="1020126"/>
                </a:lnTo>
                <a:lnTo>
                  <a:pt x="3234715" y="981613"/>
                </a:lnTo>
                <a:lnTo>
                  <a:pt x="3210296" y="943568"/>
                </a:lnTo>
                <a:lnTo>
                  <a:pt x="3185024" y="906005"/>
                </a:lnTo>
                <a:lnTo>
                  <a:pt x="3158902" y="868940"/>
                </a:lnTo>
                <a:lnTo>
                  <a:pt x="3131936" y="832389"/>
                </a:lnTo>
                <a:lnTo>
                  <a:pt x="3104128" y="796369"/>
                </a:lnTo>
                <a:lnTo>
                  <a:pt x="3075485" y="760894"/>
                </a:lnTo>
                <a:lnTo>
                  <a:pt x="3046009" y="725982"/>
                </a:lnTo>
                <a:lnTo>
                  <a:pt x="3015704" y="691646"/>
                </a:lnTo>
                <a:lnTo>
                  <a:pt x="2984576" y="657904"/>
                </a:lnTo>
                <a:lnTo>
                  <a:pt x="2952629" y="624771"/>
                </a:lnTo>
                <a:lnTo>
                  <a:pt x="2919866" y="592264"/>
                </a:lnTo>
                <a:lnTo>
                  <a:pt x="2886292" y="560397"/>
                </a:lnTo>
                <a:lnTo>
                  <a:pt x="2851911" y="529186"/>
                </a:lnTo>
                <a:lnTo>
                  <a:pt x="2816727" y="498648"/>
                </a:lnTo>
                <a:lnTo>
                  <a:pt x="2780745" y="468799"/>
                </a:lnTo>
                <a:lnTo>
                  <a:pt x="2743968" y="439653"/>
                </a:lnTo>
                <a:lnTo>
                  <a:pt x="2706402" y="411228"/>
                </a:lnTo>
                <a:lnTo>
                  <a:pt x="2668050" y="383538"/>
                </a:lnTo>
                <a:lnTo>
                  <a:pt x="2628916" y="356600"/>
                </a:lnTo>
                <a:lnTo>
                  <a:pt x="2589005" y="330430"/>
                </a:lnTo>
                <a:lnTo>
                  <a:pt x="2548321" y="305042"/>
                </a:lnTo>
                <a:lnTo>
                  <a:pt x="2506868" y="280454"/>
                </a:lnTo>
                <a:lnTo>
                  <a:pt x="2448526" y="248024"/>
                </a:lnTo>
                <a:lnTo>
                  <a:pt x="2406016" y="225895"/>
                </a:lnTo>
                <a:lnTo>
                  <a:pt x="2363224" y="204829"/>
                </a:lnTo>
                <a:lnTo>
                  <a:pt x="2320166" y="184821"/>
                </a:lnTo>
                <a:lnTo>
                  <a:pt x="2276859" y="165868"/>
                </a:lnTo>
                <a:lnTo>
                  <a:pt x="2233316" y="147965"/>
                </a:lnTo>
                <a:lnTo>
                  <a:pt x="2189556" y="131108"/>
                </a:lnTo>
                <a:lnTo>
                  <a:pt x="2145592" y="115291"/>
                </a:lnTo>
                <a:lnTo>
                  <a:pt x="2101441" y="100512"/>
                </a:lnTo>
                <a:lnTo>
                  <a:pt x="2057119" y="86765"/>
                </a:lnTo>
                <a:lnTo>
                  <a:pt x="2012642" y="74045"/>
                </a:lnTo>
                <a:lnTo>
                  <a:pt x="1968025" y="62350"/>
                </a:lnTo>
                <a:lnTo>
                  <a:pt x="1923283" y="51673"/>
                </a:lnTo>
                <a:lnTo>
                  <a:pt x="1878434" y="42012"/>
                </a:lnTo>
                <a:lnTo>
                  <a:pt x="1833492" y="33361"/>
                </a:lnTo>
                <a:lnTo>
                  <a:pt x="1788474" y="25716"/>
                </a:lnTo>
                <a:lnTo>
                  <a:pt x="1743394" y="19072"/>
                </a:lnTo>
                <a:lnTo>
                  <a:pt x="1698270" y="13426"/>
                </a:lnTo>
                <a:lnTo>
                  <a:pt x="1653116" y="8773"/>
                </a:lnTo>
                <a:lnTo>
                  <a:pt x="1607948" y="5108"/>
                </a:lnTo>
                <a:lnTo>
                  <a:pt x="1562783" y="2427"/>
                </a:lnTo>
                <a:lnTo>
                  <a:pt x="1517636" y="725"/>
                </a:lnTo>
                <a:lnTo>
                  <a:pt x="1472523" y="0"/>
                </a:lnTo>
                <a:lnTo>
                  <a:pt x="1427459" y="244"/>
                </a:lnTo>
                <a:lnTo>
                  <a:pt x="1382460" y="1456"/>
                </a:lnTo>
                <a:lnTo>
                  <a:pt x="1337542" y="3629"/>
                </a:lnTo>
                <a:lnTo>
                  <a:pt x="1292721" y="6761"/>
                </a:lnTo>
                <a:lnTo>
                  <a:pt x="1248013" y="10845"/>
                </a:lnTo>
                <a:lnTo>
                  <a:pt x="1203433" y="15878"/>
                </a:lnTo>
                <a:lnTo>
                  <a:pt x="1158998" y="21856"/>
                </a:lnTo>
                <a:lnTo>
                  <a:pt x="1114722" y="28774"/>
                </a:lnTo>
                <a:lnTo>
                  <a:pt x="1070622" y="36628"/>
                </a:lnTo>
                <a:lnTo>
                  <a:pt x="1026713" y="45413"/>
                </a:lnTo>
                <a:lnTo>
                  <a:pt x="983012" y="55125"/>
                </a:lnTo>
                <a:lnTo>
                  <a:pt x="939533" y="65760"/>
                </a:lnTo>
                <a:lnTo>
                  <a:pt x="896294" y="77313"/>
                </a:lnTo>
                <a:lnTo>
                  <a:pt x="853308" y="89779"/>
                </a:lnTo>
                <a:lnTo>
                  <a:pt x="810594" y="103155"/>
                </a:lnTo>
                <a:lnTo>
                  <a:pt x="768165" y="117436"/>
                </a:lnTo>
                <a:lnTo>
                  <a:pt x="726038" y="132617"/>
                </a:lnTo>
                <a:lnTo>
                  <a:pt x="684229" y="148695"/>
                </a:lnTo>
                <a:lnTo>
                  <a:pt x="642753" y="165664"/>
                </a:lnTo>
                <a:lnTo>
                  <a:pt x="601626" y="183521"/>
                </a:lnTo>
                <a:lnTo>
                  <a:pt x="560864" y="202261"/>
                </a:lnTo>
                <a:lnTo>
                  <a:pt x="520483" y="221879"/>
                </a:lnTo>
                <a:lnTo>
                  <a:pt x="480498" y="242372"/>
                </a:lnTo>
                <a:lnTo>
                  <a:pt x="440926" y="263735"/>
                </a:lnTo>
                <a:lnTo>
                  <a:pt x="401782" y="285962"/>
                </a:lnTo>
                <a:lnTo>
                  <a:pt x="363081" y="309051"/>
                </a:lnTo>
                <a:lnTo>
                  <a:pt x="324840" y="332997"/>
                </a:lnTo>
                <a:lnTo>
                  <a:pt x="287074" y="357795"/>
                </a:lnTo>
                <a:lnTo>
                  <a:pt x="249800" y="383440"/>
                </a:lnTo>
                <a:lnTo>
                  <a:pt x="213032" y="409930"/>
                </a:lnTo>
                <a:lnTo>
                  <a:pt x="176787" y="437258"/>
                </a:lnTo>
                <a:lnTo>
                  <a:pt x="141080" y="465421"/>
                </a:lnTo>
                <a:lnTo>
                  <a:pt x="105928" y="494414"/>
                </a:lnTo>
                <a:lnTo>
                  <a:pt x="71346" y="524233"/>
                </a:lnTo>
                <a:lnTo>
                  <a:pt x="37349" y="554874"/>
                </a:lnTo>
                <a:lnTo>
                  <a:pt x="3954" y="586331"/>
                </a:lnTo>
                <a:lnTo>
                  <a:pt x="0" y="590224"/>
                </a:lnTo>
              </a:path>
            </a:pathLst>
          </a:custGeom>
          <a:noFill/>
          <a:ln cap="flat" cmpd="sng" w="14850">
            <a:solidFill>
              <a:srgbClr val="3639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252020" y="278337"/>
            <a:ext cx="7056120" cy="10135870"/>
          </a:xfrm>
          <a:custGeom>
            <a:rect b="b" l="l" r="r" t="t"/>
            <a:pathLst>
              <a:path extrusionOk="0" h="10135870" w="705612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556394" y="927890"/>
            <a:ext cx="6460490" cy="4539615"/>
          </a:xfrm>
          <a:custGeom>
            <a:rect b="b" l="l" r="r" t="t"/>
            <a:pathLst>
              <a:path extrusionOk="0" h="4539615" w="6460490">
                <a:moveTo>
                  <a:pt x="6352870" y="4539462"/>
                </a:moveTo>
                <a:lnTo>
                  <a:pt x="107492" y="4539462"/>
                </a:lnTo>
                <a:lnTo>
                  <a:pt x="65649" y="4531016"/>
                </a:lnTo>
                <a:lnTo>
                  <a:pt x="31481" y="4507982"/>
                </a:lnTo>
                <a:lnTo>
                  <a:pt x="8446" y="4473818"/>
                </a:lnTo>
                <a:lnTo>
                  <a:pt x="0" y="4431982"/>
                </a:lnTo>
                <a:lnTo>
                  <a:pt x="0" y="107492"/>
                </a:lnTo>
                <a:lnTo>
                  <a:pt x="8446" y="65649"/>
                </a:lnTo>
                <a:lnTo>
                  <a:pt x="31481" y="31481"/>
                </a:lnTo>
                <a:lnTo>
                  <a:pt x="65649" y="8446"/>
                </a:lnTo>
                <a:lnTo>
                  <a:pt x="107492" y="0"/>
                </a:lnTo>
                <a:lnTo>
                  <a:pt x="6352870" y="0"/>
                </a:lnTo>
                <a:lnTo>
                  <a:pt x="6394706" y="8446"/>
                </a:lnTo>
                <a:lnTo>
                  <a:pt x="6428870" y="31481"/>
                </a:lnTo>
                <a:lnTo>
                  <a:pt x="6451904" y="65649"/>
                </a:lnTo>
                <a:lnTo>
                  <a:pt x="6460350" y="107492"/>
                </a:lnTo>
                <a:lnTo>
                  <a:pt x="6460350" y="4431982"/>
                </a:lnTo>
                <a:lnTo>
                  <a:pt x="6451904" y="4473818"/>
                </a:lnTo>
                <a:lnTo>
                  <a:pt x="6428870" y="4507982"/>
                </a:lnTo>
                <a:lnTo>
                  <a:pt x="6394706" y="4531016"/>
                </a:lnTo>
                <a:lnTo>
                  <a:pt x="6352870" y="4539462"/>
                </a:lnTo>
                <a:close/>
              </a:path>
            </a:pathLst>
          </a:custGeom>
          <a:noFill/>
          <a:ln cap="flat" cmpd="sng" w="13575">
            <a:solidFill>
              <a:srgbClr val="F066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547526" y="817119"/>
            <a:ext cx="1802764" cy="215900"/>
          </a:xfrm>
          <a:custGeom>
            <a:rect b="b" l="l" r="r" t="t"/>
            <a:pathLst>
              <a:path extrusionOk="0" h="215900" w="1802764">
                <a:moveTo>
                  <a:pt x="1752536" y="0"/>
                </a:moveTo>
                <a:lnTo>
                  <a:pt x="49936" y="0"/>
                </a:lnTo>
                <a:lnTo>
                  <a:pt x="30502" y="3923"/>
                </a:lnTo>
                <a:lnTo>
                  <a:pt x="14628" y="14624"/>
                </a:lnTo>
                <a:lnTo>
                  <a:pt x="3925" y="30496"/>
                </a:lnTo>
                <a:lnTo>
                  <a:pt x="0" y="49936"/>
                </a:lnTo>
                <a:lnTo>
                  <a:pt x="0" y="215900"/>
                </a:lnTo>
                <a:lnTo>
                  <a:pt x="1752536" y="215900"/>
                </a:lnTo>
                <a:lnTo>
                  <a:pt x="1771976" y="211976"/>
                </a:lnTo>
                <a:lnTo>
                  <a:pt x="1787848" y="201275"/>
                </a:lnTo>
                <a:lnTo>
                  <a:pt x="1798549" y="185403"/>
                </a:lnTo>
                <a:lnTo>
                  <a:pt x="1802472" y="165963"/>
                </a:lnTo>
                <a:lnTo>
                  <a:pt x="1802472" y="49936"/>
                </a:lnTo>
                <a:lnTo>
                  <a:pt x="1798549" y="30496"/>
                </a:lnTo>
                <a:lnTo>
                  <a:pt x="1787848" y="14624"/>
                </a:lnTo>
                <a:lnTo>
                  <a:pt x="1771976" y="3923"/>
                </a:lnTo>
                <a:lnTo>
                  <a:pt x="1752536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1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0"/>
            <a:ext cx="7560309" cy="10692130"/>
          </a:xfrm>
          <a:custGeom>
            <a:rect b="b" l="l" r="r" t="t"/>
            <a:pathLst>
              <a:path extrusionOk="0" h="10692130" w="7560309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"/>
          <p:cNvSpPr txBox="1"/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sng" cap="none" strike="noStrike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learningportal.iiep.unesco.org/en/library/guidelines-in-learning-space-innovations" TargetMode="External"/><Relationship Id="rId4" Type="http://schemas.openxmlformats.org/officeDocument/2006/relationships/hyperlink" Target="mailto:contact@learninglab-network.com" TargetMode="External"/><Relationship Id="rId5" Type="http://schemas.openxmlformats.org/officeDocument/2006/relationships/hyperlink" Target="http://www.learninglab-networ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/>
          </a:p>
        </p:txBody>
      </p:sp>
      <p:sp>
        <p:nvSpPr>
          <p:cNvPr id="78" name="Google Shape;78;p1"/>
          <p:cNvSpPr txBox="1"/>
          <p:nvPr/>
        </p:nvSpPr>
        <p:spPr>
          <a:xfrm>
            <a:off x="858695" y="9156700"/>
            <a:ext cx="357627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Novigado project (2021). Guidelines in Learning Space Innovations, June 2021. </a:t>
            </a:r>
            <a:endParaRPr/>
          </a:p>
        </p:txBody>
      </p:sp>
      <p:sp>
        <p:nvSpPr>
          <p:cNvPr id="79" name="Google Shape;79;p1"/>
          <p:cNvSpPr/>
          <p:nvPr/>
        </p:nvSpPr>
        <p:spPr>
          <a:xfrm>
            <a:off x="543859" y="1246201"/>
            <a:ext cx="795992" cy="223902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#Tutorat</a:t>
            </a:r>
            <a:endParaRPr/>
          </a:p>
        </p:txBody>
      </p:sp>
      <p:sp>
        <p:nvSpPr>
          <p:cNvPr id="80" name="Google Shape;80;p1"/>
          <p:cNvSpPr/>
          <p:nvPr/>
        </p:nvSpPr>
        <p:spPr>
          <a:xfrm>
            <a:off x="522919" y="1596177"/>
            <a:ext cx="1113637" cy="223902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#Remédiation</a:t>
            </a:r>
            <a:endParaRPr/>
          </a:p>
        </p:txBody>
      </p:sp>
      <p:sp>
        <p:nvSpPr>
          <p:cNvPr id="81" name="Google Shape;81;p1"/>
          <p:cNvSpPr/>
          <p:nvPr/>
        </p:nvSpPr>
        <p:spPr>
          <a:xfrm>
            <a:off x="1416050" y="1246201"/>
            <a:ext cx="1829802" cy="223902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#ApprentissageEntrePairs</a:t>
            </a:r>
            <a:endParaRPr/>
          </a:p>
        </p:txBody>
      </p:sp>
      <p:sp>
        <p:nvSpPr>
          <p:cNvPr id="82" name="Google Shape;82;p1"/>
          <p:cNvSpPr/>
          <p:nvPr/>
        </p:nvSpPr>
        <p:spPr>
          <a:xfrm>
            <a:off x="1712757" y="1596177"/>
            <a:ext cx="1227293" cy="223902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#Hétérogénéité</a:t>
            </a:r>
            <a:endParaRPr/>
          </a:p>
        </p:txBody>
      </p:sp>
      <p:grpSp>
        <p:nvGrpSpPr>
          <p:cNvPr id="83" name="Google Shape;83;p1"/>
          <p:cNvGrpSpPr/>
          <p:nvPr/>
        </p:nvGrpSpPr>
        <p:grpSpPr>
          <a:xfrm>
            <a:off x="4443397" y="577872"/>
            <a:ext cx="2569206" cy="223902"/>
            <a:chOff x="4367196" y="512585"/>
            <a:chExt cx="2569206" cy="223902"/>
          </a:xfrm>
        </p:grpSpPr>
        <p:sp>
          <p:nvSpPr>
            <p:cNvPr id="84" name="Google Shape;84;p1"/>
            <p:cNvSpPr/>
            <p:nvPr/>
          </p:nvSpPr>
          <p:spPr>
            <a:xfrm>
              <a:off x="4367196" y="512585"/>
              <a:ext cx="2569206" cy="223902"/>
            </a:xfrm>
            <a:prstGeom prst="roundRect">
              <a:avLst>
                <a:gd fmla="val 50000" name="adj"/>
              </a:avLst>
            </a:prstGeom>
            <a:solidFill>
              <a:srgbClr val="F06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Durée</a:t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4924425" y="531741"/>
              <a:ext cx="1978024" cy="185591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90 – 180 (en mn)</a:t>
              </a:r>
              <a:endParaRPr/>
            </a:p>
          </p:txBody>
        </p:sp>
      </p:grpSp>
      <p:grpSp>
        <p:nvGrpSpPr>
          <p:cNvPr id="86" name="Google Shape;86;p1"/>
          <p:cNvGrpSpPr/>
          <p:nvPr/>
        </p:nvGrpSpPr>
        <p:grpSpPr>
          <a:xfrm>
            <a:off x="4440000" y="855598"/>
            <a:ext cx="2572603" cy="223902"/>
            <a:chOff x="4367196" y="512585"/>
            <a:chExt cx="2572603" cy="223902"/>
          </a:xfrm>
        </p:grpSpPr>
        <p:sp>
          <p:nvSpPr>
            <p:cNvPr id="87" name="Google Shape;87;p1"/>
            <p:cNvSpPr/>
            <p:nvPr/>
          </p:nvSpPr>
          <p:spPr>
            <a:xfrm>
              <a:off x="4367196" y="512585"/>
              <a:ext cx="2572603" cy="223902"/>
            </a:xfrm>
            <a:prstGeom prst="roundRect">
              <a:avLst>
                <a:gd fmla="val 50000" name="adj"/>
              </a:avLst>
            </a:prstGeom>
            <a:solidFill>
              <a:srgbClr val="F06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249398" y="532339"/>
              <a:ext cx="1656448" cy="185591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35 – 70</a:t>
              </a:r>
              <a:endParaRPr/>
            </a:p>
          </p:txBody>
        </p:sp>
      </p:grpSp>
      <p:grpSp>
        <p:nvGrpSpPr>
          <p:cNvPr id="89" name="Google Shape;89;p1"/>
          <p:cNvGrpSpPr/>
          <p:nvPr/>
        </p:nvGrpSpPr>
        <p:grpSpPr>
          <a:xfrm>
            <a:off x="543859" y="2105339"/>
            <a:ext cx="6468745" cy="1481158"/>
            <a:chOff x="543859" y="2105339"/>
            <a:chExt cx="6468745" cy="1481158"/>
          </a:xfrm>
        </p:grpSpPr>
        <p:sp>
          <p:nvSpPr>
            <p:cNvPr id="90" name="Google Shape;90;p1"/>
            <p:cNvSpPr/>
            <p:nvPr/>
          </p:nvSpPr>
          <p:spPr>
            <a:xfrm>
              <a:off x="551856" y="2303797"/>
              <a:ext cx="6460748" cy="1282700"/>
            </a:xfrm>
            <a:prstGeom prst="roundRect">
              <a:avLst>
                <a:gd fmla="val 4824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Sous sa forme la plus simple, le scénario Troc de Compétences consiste à créer </a:t>
              </a:r>
              <a:r>
                <a:rPr b="1"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 tableau de trois colonnes : besoins sur la gauche, propositions d’aide à droite, et sujet au centre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Dans cette colonne centrale, les apprenants expliquent ce dont ils ont besoin ou ce sur quoi ils peuvent aider. Les apprenants s’inscrivent ensuite dans le tableau « des deux façons » : il est possible de demander de l’aide sur un sujet spécifique et de proposer son aide sur un autre sujet.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 </a:t>
              </a:r>
              <a:r>
                <a:rPr b="1"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groupes de tutorat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forment alors naturellement pour chaque ligne complétée dans le tableau.</a:t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43859" y="2105339"/>
              <a:ext cx="864193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cap="flat" cmpd="sng" w="9525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Description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"/>
          <p:cNvGrpSpPr/>
          <p:nvPr/>
        </p:nvGrpSpPr>
        <p:grpSpPr>
          <a:xfrm>
            <a:off x="4456569" y="1247745"/>
            <a:ext cx="2556034" cy="901362"/>
            <a:chOff x="4456569" y="1247745"/>
            <a:chExt cx="2556034" cy="901362"/>
          </a:xfrm>
        </p:grpSpPr>
        <p:sp>
          <p:nvSpPr>
            <p:cNvPr id="93" name="Google Shape;93;p1"/>
            <p:cNvSpPr/>
            <p:nvPr/>
          </p:nvSpPr>
          <p:spPr>
            <a:xfrm>
              <a:off x="4465238" y="1438705"/>
              <a:ext cx="2547365" cy="710402"/>
            </a:xfrm>
            <a:prstGeom prst="roundRect">
              <a:avLst>
                <a:gd fmla="val 9663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41910" marR="28575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456569" y="1247745"/>
              <a:ext cx="1224915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Équipements clés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"/>
          <p:cNvGrpSpPr/>
          <p:nvPr/>
        </p:nvGrpSpPr>
        <p:grpSpPr>
          <a:xfrm>
            <a:off x="3917613" y="3654671"/>
            <a:ext cx="3094990" cy="3308524"/>
            <a:chOff x="3917613" y="3654671"/>
            <a:chExt cx="3094990" cy="3308524"/>
          </a:xfrm>
        </p:grpSpPr>
        <p:sp>
          <p:nvSpPr>
            <p:cNvPr id="96" name="Google Shape;96;p1"/>
            <p:cNvSpPr/>
            <p:nvPr/>
          </p:nvSpPr>
          <p:spPr>
            <a:xfrm>
              <a:off x="3923558" y="3844270"/>
              <a:ext cx="3089045" cy="3118925"/>
            </a:xfrm>
            <a:prstGeom prst="roundRect">
              <a:avLst>
                <a:gd fmla="val 193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41910" marR="28575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3917613" y="3654671"/>
              <a:ext cx="1689437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Configuration de l’espace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"/>
          <p:cNvGrpSpPr/>
          <p:nvPr/>
        </p:nvGrpSpPr>
        <p:grpSpPr>
          <a:xfrm>
            <a:off x="551854" y="3667100"/>
            <a:ext cx="3089047" cy="3296094"/>
            <a:chOff x="551854" y="3667100"/>
            <a:chExt cx="3089047" cy="3296094"/>
          </a:xfrm>
        </p:grpSpPr>
        <p:sp>
          <p:nvSpPr>
            <p:cNvPr id="99" name="Google Shape;99;p1"/>
            <p:cNvSpPr/>
            <p:nvPr/>
          </p:nvSpPr>
          <p:spPr>
            <a:xfrm>
              <a:off x="551856" y="3844269"/>
              <a:ext cx="3089045" cy="3118925"/>
            </a:xfrm>
            <a:prstGeom prst="roundRect">
              <a:avLst>
                <a:gd fmla="val 193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b="1"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Créer une solidarité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entre les apprenants en fonction de la diversité des besoins et des compétences des apprenants</a:t>
              </a:r>
              <a:endParaRPr/>
            </a:p>
            <a:p>
              <a:pPr indent="-10160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b="1"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Expliquer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un concept à un pair</a:t>
              </a:r>
              <a:endParaRPr/>
            </a:p>
            <a:p>
              <a:pPr indent="-10160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b="1"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Demander du soutien</a:t>
              </a:r>
              <a:endParaRPr/>
            </a:p>
            <a:p>
              <a:pPr indent="-10160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b="1"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Identifier ses points forts et points d’amélioration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dans une discipline</a:t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551854" y="3667100"/>
              <a:ext cx="796194" cy="238759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textRoundtripDataId="0"/>
                    </a:ext>
                  </a:extLst>
                </a:rPr>
                <a:t>Objectifs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"/>
          <p:cNvGrpSpPr/>
          <p:nvPr/>
        </p:nvGrpSpPr>
        <p:grpSpPr>
          <a:xfrm>
            <a:off x="551857" y="7024522"/>
            <a:ext cx="4002992" cy="2825423"/>
            <a:chOff x="551856" y="7024522"/>
            <a:chExt cx="3958685" cy="2825423"/>
          </a:xfrm>
        </p:grpSpPr>
        <p:sp>
          <p:nvSpPr>
            <p:cNvPr id="102" name="Google Shape;102;p1"/>
            <p:cNvSpPr/>
            <p:nvPr/>
          </p:nvSpPr>
          <p:spPr>
            <a:xfrm>
              <a:off x="551857" y="7024522"/>
              <a:ext cx="787994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Illustration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551856" y="7213649"/>
              <a:ext cx="3958685" cy="2636296"/>
            </a:xfrm>
            <a:prstGeom prst="roundRect">
              <a:avLst>
                <a:gd fmla="val 193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1"/>
          <p:cNvSpPr txBox="1"/>
          <p:nvPr>
            <p:ph type="title"/>
          </p:nvPr>
        </p:nvSpPr>
        <p:spPr>
          <a:xfrm>
            <a:off x="523237" y="469900"/>
            <a:ext cx="371221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u="sng">
                <a:latin typeface="Calibri"/>
                <a:ea typeface="Calibri"/>
                <a:cs typeface="Calibri"/>
                <a:sym typeface="Calibri"/>
              </a:rPr>
              <a:t>Le troc de compétences</a:t>
            </a:r>
            <a:endParaRPr/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242" y="7519548"/>
            <a:ext cx="3855791" cy="1593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"/>
          <p:cNvGrpSpPr/>
          <p:nvPr/>
        </p:nvGrpSpPr>
        <p:grpSpPr>
          <a:xfrm>
            <a:off x="5335238" y="1620585"/>
            <a:ext cx="576612" cy="463308"/>
            <a:chOff x="0" y="-19050"/>
            <a:chExt cx="577536" cy="464283"/>
          </a:xfrm>
        </p:grpSpPr>
        <p:sp>
          <p:nvSpPr>
            <p:cNvPr id="107" name="Google Shape;107;p1"/>
            <p:cNvSpPr/>
            <p:nvPr/>
          </p:nvSpPr>
          <p:spPr>
            <a:xfrm rot="10800000">
              <a:off x="135251" y="-19050"/>
              <a:ext cx="309129" cy="14414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 txBox="1"/>
            <p:nvPr/>
          </p:nvSpPr>
          <p:spPr>
            <a:xfrm>
              <a:off x="0" y="115240"/>
              <a:ext cx="577536" cy="329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Tables mobiles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"/>
          <p:cNvGrpSpPr/>
          <p:nvPr/>
        </p:nvGrpSpPr>
        <p:grpSpPr>
          <a:xfrm>
            <a:off x="4464050" y="1628888"/>
            <a:ext cx="886151" cy="417136"/>
            <a:chOff x="3844" y="0"/>
            <a:chExt cx="886683" cy="417303"/>
          </a:xfrm>
        </p:grpSpPr>
        <p:sp>
          <p:nvSpPr>
            <p:cNvPr id="110" name="Google Shape;110;p1"/>
            <p:cNvSpPr txBox="1"/>
            <p:nvPr/>
          </p:nvSpPr>
          <p:spPr>
            <a:xfrm>
              <a:off x="3844" y="103127"/>
              <a:ext cx="886683" cy="3141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Chaises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85011" y="0"/>
              <a:ext cx="108001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"/>
          <p:cNvGrpSpPr/>
          <p:nvPr/>
        </p:nvGrpSpPr>
        <p:grpSpPr>
          <a:xfrm rot="-5400000">
            <a:off x="4068663" y="5401357"/>
            <a:ext cx="303449" cy="299776"/>
            <a:chOff x="12" y="-280653"/>
            <a:chExt cx="304178" cy="300196"/>
          </a:xfrm>
        </p:grpSpPr>
        <p:sp>
          <p:nvSpPr>
            <p:cNvPr id="113" name="Google Shape;113;p1"/>
            <p:cNvSpPr/>
            <p:nvPr/>
          </p:nvSpPr>
          <p:spPr>
            <a:xfrm rot="8135327">
              <a:off x="30364" y="-181643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12" y="-194298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88900" y="-280653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"/>
          <p:cNvGrpSpPr/>
          <p:nvPr/>
        </p:nvGrpSpPr>
        <p:grpSpPr>
          <a:xfrm rot="5400000">
            <a:off x="4678797" y="5406177"/>
            <a:ext cx="303757" cy="299756"/>
            <a:chOff x="-3" y="280658"/>
            <a:chExt cx="304182" cy="300175"/>
          </a:xfrm>
        </p:grpSpPr>
        <p:sp>
          <p:nvSpPr>
            <p:cNvPr id="117" name="Google Shape;117;p1"/>
            <p:cNvSpPr/>
            <p:nvPr/>
          </p:nvSpPr>
          <p:spPr>
            <a:xfrm rot="8135327">
              <a:off x="30353" y="379647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-3" y="367008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88900" y="280658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"/>
          <p:cNvGrpSpPr/>
          <p:nvPr/>
        </p:nvGrpSpPr>
        <p:grpSpPr>
          <a:xfrm flipH="1" rot="-5400000">
            <a:off x="4005003" y="5935553"/>
            <a:ext cx="303465" cy="299769"/>
            <a:chOff x="5" y="-280654"/>
            <a:chExt cx="304194" cy="300188"/>
          </a:xfrm>
        </p:grpSpPr>
        <p:sp>
          <p:nvSpPr>
            <p:cNvPr id="121" name="Google Shape;121;p1"/>
            <p:cNvSpPr/>
            <p:nvPr/>
          </p:nvSpPr>
          <p:spPr>
            <a:xfrm rot="8135327">
              <a:off x="30373" y="-181652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5" y="-194294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88900" y="-280654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"/>
          <p:cNvGrpSpPr/>
          <p:nvPr/>
        </p:nvGrpSpPr>
        <p:grpSpPr>
          <a:xfrm rot="5400000">
            <a:off x="6559023" y="6110548"/>
            <a:ext cx="303461" cy="299765"/>
            <a:chOff x="0" y="0"/>
            <a:chExt cx="304190" cy="300185"/>
          </a:xfrm>
        </p:grpSpPr>
        <p:sp>
          <p:nvSpPr>
            <p:cNvPr id="125" name="Google Shape;125;p1"/>
            <p:cNvSpPr/>
            <p:nvPr/>
          </p:nvSpPr>
          <p:spPr>
            <a:xfrm rot="8135327">
              <a:off x="30364" y="98999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0" y="8636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88900" y="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"/>
          <p:cNvGrpSpPr/>
          <p:nvPr/>
        </p:nvGrpSpPr>
        <p:grpSpPr>
          <a:xfrm rot="-5400000">
            <a:off x="6096638" y="6264134"/>
            <a:ext cx="303765" cy="299765"/>
            <a:chOff x="0" y="0"/>
            <a:chExt cx="304190" cy="300185"/>
          </a:xfrm>
        </p:grpSpPr>
        <p:sp>
          <p:nvSpPr>
            <p:cNvPr id="129" name="Google Shape;129;p1"/>
            <p:cNvSpPr/>
            <p:nvPr/>
          </p:nvSpPr>
          <p:spPr>
            <a:xfrm rot="8135327">
              <a:off x="30364" y="98999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0" y="8636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88900" y="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"/>
          <p:cNvGrpSpPr/>
          <p:nvPr/>
        </p:nvGrpSpPr>
        <p:grpSpPr>
          <a:xfrm rot="-8109480">
            <a:off x="5384906" y="5527289"/>
            <a:ext cx="304118" cy="299904"/>
            <a:chOff x="0" y="0"/>
            <a:chExt cx="304190" cy="300185"/>
          </a:xfrm>
        </p:grpSpPr>
        <p:sp>
          <p:nvSpPr>
            <p:cNvPr id="133" name="Google Shape;133;p1"/>
            <p:cNvSpPr/>
            <p:nvPr/>
          </p:nvSpPr>
          <p:spPr>
            <a:xfrm rot="8135327">
              <a:off x="30364" y="98999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0" y="8636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88900" y="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"/>
          <p:cNvGrpSpPr/>
          <p:nvPr/>
        </p:nvGrpSpPr>
        <p:grpSpPr>
          <a:xfrm rot="8041170">
            <a:off x="4976974" y="5791250"/>
            <a:ext cx="303885" cy="300093"/>
            <a:chOff x="0" y="0"/>
            <a:chExt cx="304190" cy="300185"/>
          </a:xfrm>
        </p:grpSpPr>
        <p:sp>
          <p:nvSpPr>
            <p:cNvPr id="137" name="Google Shape;137;p1"/>
            <p:cNvSpPr/>
            <p:nvPr/>
          </p:nvSpPr>
          <p:spPr>
            <a:xfrm rot="8135327">
              <a:off x="30364" y="98999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0" y="8636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88900" y="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1"/>
          <p:cNvGrpSpPr/>
          <p:nvPr/>
        </p:nvGrpSpPr>
        <p:grpSpPr>
          <a:xfrm rot="-2758830">
            <a:off x="4584677" y="5974347"/>
            <a:ext cx="303885" cy="300093"/>
            <a:chOff x="0" y="0"/>
            <a:chExt cx="304190" cy="300185"/>
          </a:xfrm>
        </p:grpSpPr>
        <p:sp>
          <p:nvSpPr>
            <p:cNvPr id="141" name="Google Shape;141;p1"/>
            <p:cNvSpPr/>
            <p:nvPr/>
          </p:nvSpPr>
          <p:spPr>
            <a:xfrm rot="8135327">
              <a:off x="30364" y="98999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0" y="8636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88900" y="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1"/>
          <p:cNvSpPr/>
          <p:nvPr/>
        </p:nvSpPr>
        <p:spPr>
          <a:xfrm flipH="1" rot="-2735383">
            <a:off x="6560351" y="5623257"/>
            <a:ext cx="267669" cy="12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"/>
          <p:cNvSpPr/>
          <p:nvPr/>
        </p:nvSpPr>
        <p:spPr>
          <a:xfrm flipH="1" rot="5400000">
            <a:off x="6694963" y="5768545"/>
            <a:ext cx="77922" cy="779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"/>
          <p:cNvSpPr/>
          <p:nvPr/>
        </p:nvSpPr>
        <p:spPr>
          <a:xfrm flipH="1" rot="5400000">
            <a:off x="6779506" y="5684060"/>
            <a:ext cx="77922" cy="779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"/>
          <p:cNvSpPr/>
          <p:nvPr/>
        </p:nvSpPr>
        <p:spPr>
          <a:xfrm flipH="1" rot="8064673">
            <a:off x="6025998" y="5528076"/>
            <a:ext cx="268093" cy="12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"/>
          <p:cNvSpPr/>
          <p:nvPr/>
        </p:nvSpPr>
        <p:spPr>
          <a:xfrm flipH="1" rot="-5400000">
            <a:off x="6081512" y="5425267"/>
            <a:ext cx="77922" cy="779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"/>
          <p:cNvSpPr/>
          <p:nvPr/>
        </p:nvSpPr>
        <p:spPr>
          <a:xfrm flipH="1" rot="-5400000">
            <a:off x="5996969" y="5515031"/>
            <a:ext cx="77922" cy="779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1"/>
          <p:cNvGrpSpPr/>
          <p:nvPr/>
        </p:nvGrpSpPr>
        <p:grpSpPr>
          <a:xfrm rot="8041170">
            <a:off x="5677568" y="5887661"/>
            <a:ext cx="303885" cy="300093"/>
            <a:chOff x="0" y="0"/>
            <a:chExt cx="304190" cy="300185"/>
          </a:xfrm>
        </p:grpSpPr>
        <p:sp>
          <p:nvSpPr>
            <p:cNvPr id="151" name="Google Shape;151;p1"/>
            <p:cNvSpPr/>
            <p:nvPr/>
          </p:nvSpPr>
          <p:spPr>
            <a:xfrm rot="8135327">
              <a:off x="30364" y="98999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0" y="8636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88900" y="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"/>
          <p:cNvGrpSpPr/>
          <p:nvPr/>
        </p:nvGrpSpPr>
        <p:grpSpPr>
          <a:xfrm rot="-2758830">
            <a:off x="5280674" y="6163930"/>
            <a:ext cx="303885" cy="300093"/>
            <a:chOff x="0" y="0"/>
            <a:chExt cx="304190" cy="300185"/>
          </a:xfrm>
        </p:grpSpPr>
        <p:sp>
          <p:nvSpPr>
            <p:cNvPr id="155" name="Google Shape;155;p1"/>
            <p:cNvSpPr/>
            <p:nvPr/>
          </p:nvSpPr>
          <p:spPr>
            <a:xfrm rot="8135327">
              <a:off x="30364" y="98999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0" y="8636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88900" y="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"/>
          <p:cNvGrpSpPr/>
          <p:nvPr/>
        </p:nvGrpSpPr>
        <p:grpSpPr>
          <a:xfrm>
            <a:off x="5756481" y="1536700"/>
            <a:ext cx="1510048" cy="658590"/>
            <a:chOff x="-315876" y="0"/>
            <a:chExt cx="1510652" cy="659315"/>
          </a:xfrm>
        </p:grpSpPr>
        <p:pic>
          <p:nvPicPr>
            <p:cNvPr id="159" name="Google Shape;159;p1"/>
            <p:cNvPicPr preferRelativeResize="0"/>
            <p:nvPr/>
          </p:nvPicPr>
          <p:blipFill rotWithShape="1">
            <a:blip r:embed="rId5">
              <a:alphaModFix/>
            </a:blip>
            <a:srcRect b="19395" l="9353" r="10035" t="6170"/>
            <a:stretch/>
          </p:blipFill>
          <p:spPr>
            <a:xfrm>
              <a:off x="317653" y="0"/>
              <a:ext cx="248045" cy="2311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1"/>
            <p:cNvSpPr txBox="1"/>
            <p:nvPr/>
          </p:nvSpPr>
          <p:spPr>
            <a:xfrm>
              <a:off x="-315876" y="214934"/>
              <a:ext cx="1510652" cy="444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Tableaux blancs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mobiles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1" name="Google Shape;161;p1"/>
          <p:cNvPicPr preferRelativeResize="0"/>
          <p:nvPr/>
        </p:nvPicPr>
        <p:blipFill rotWithShape="1">
          <a:blip r:embed="rId5">
            <a:alphaModFix/>
          </a:blip>
          <a:srcRect b="19395" l="9353" r="10035" t="6170"/>
          <a:stretch/>
        </p:blipFill>
        <p:spPr>
          <a:xfrm>
            <a:off x="4921250" y="6642100"/>
            <a:ext cx="306582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"/>
          <p:cNvPicPr preferRelativeResize="0"/>
          <p:nvPr/>
        </p:nvPicPr>
        <p:blipFill rotWithShape="1">
          <a:blip r:embed="rId5">
            <a:alphaModFix/>
          </a:blip>
          <a:srcRect b="19395" l="9353" r="10035" t="6170"/>
          <a:stretch/>
        </p:blipFill>
        <p:spPr>
          <a:xfrm>
            <a:off x="4801821" y="4749034"/>
            <a:ext cx="306582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 rotWithShape="1">
          <a:blip r:embed="rId5">
            <a:alphaModFix/>
          </a:blip>
          <a:srcRect b="19395" l="9353" r="10035" t="6170"/>
          <a:stretch/>
        </p:blipFill>
        <p:spPr>
          <a:xfrm>
            <a:off x="6318443" y="4433181"/>
            <a:ext cx="306582" cy="2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/>
          <p:nvPr/>
        </p:nvSpPr>
        <p:spPr>
          <a:xfrm rot="2735327">
            <a:off x="4461148" y="4739067"/>
            <a:ext cx="267718" cy="1249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/>
          <p:nvPr/>
        </p:nvSpPr>
        <p:spPr>
          <a:xfrm rot="-5400000">
            <a:off x="4519914" y="4887848"/>
            <a:ext cx="77813" cy="7789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"/>
          <p:cNvSpPr/>
          <p:nvPr/>
        </p:nvSpPr>
        <p:spPr>
          <a:xfrm rot="-5400000">
            <a:off x="4433680" y="4799173"/>
            <a:ext cx="77813" cy="7789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"/>
          <p:cNvSpPr/>
          <p:nvPr/>
        </p:nvSpPr>
        <p:spPr>
          <a:xfrm rot="5400000">
            <a:off x="4690413" y="4542591"/>
            <a:ext cx="77891" cy="7789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"/>
          <p:cNvSpPr/>
          <p:nvPr/>
        </p:nvSpPr>
        <p:spPr>
          <a:xfrm rot="5400000">
            <a:off x="4776643" y="4631370"/>
            <a:ext cx="77891" cy="7789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"/>
          <p:cNvSpPr/>
          <p:nvPr/>
        </p:nvSpPr>
        <p:spPr>
          <a:xfrm rot="-8064673">
            <a:off x="4559267" y="4643798"/>
            <a:ext cx="267986" cy="1249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"/>
          <p:cNvSpPr/>
          <p:nvPr/>
        </p:nvSpPr>
        <p:spPr>
          <a:xfrm flipH="1" rot="-2735383">
            <a:off x="6112418" y="4818662"/>
            <a:ext cx="267669" cy="12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/>
          <p:nvPr/>
        </p:nvSpPr>
        <p:spPr>
          <a:xfrm flipH="1" rot="5400000">
            <a:off x="6247030" y="4963950"/>
            <a:ext cx="77922" cy="779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/>
          <p:nvPr/>
        </p:nvSpPr>
        <p:spPr>
          <a:xfrm flipH="1" rot="5400000">
            <a:off x="6331573" y="4879465"/>
            <a:ext cx="77922" cy="779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"/>
          <p:cNvSpPr/>
          <p:nvPr/>
        </p:nvSpPr>
        <p:spPr>
          <a:xfrm flipH="1" rot="8064673">
            <a:off x="6017107" y="4723481"/>
            <a:ext cx="268093" cy="12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"/>
          <p:cNvSpPr/>
          <p:nvPr/>
        </p:nvSpPr>
        <p:spPr>
          <a:xfrm flipH="1" rot="-5400000">
            <a:off x="6072621" y="4620672"/>
            <a:ext cx="77922" cy="779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"/>
          <p:cNvSpPr/>
          <p:nvPr/>
        </p:nvSpPr>
        <p:spPr>
          <a:xfrm flipH="1" rot="-5400000">
            <a:off x="5988078" y="4710436"/>
            <a:ext cx="77922" cy="779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"/>
          <p:cNvSpPr txBox="1"/>
          <p:nvPr/>
        </p:nvSpPr>
        <p:spPr>
          <a:xfrm>
            <a:off x="5218182" y="6608346"/>
            <a:ext cx="189594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tableau de trois colonnes besoin, sujet, proposition d’aide</a:t>
            </a:r>
            <a:endParaRPr/>
          </a:p>
        </p:txBody>
      </p:sp>
      <p:sp>
        <p:nvSpPr>
          <p:cNvPr id="177" name="Google Shape;177;p1"/>
          <p:cNvSpPr txBox="1"/>
          <p:nvPr/>
        </p:nvSpPr>
        <p:spPr>
          <a:xfrm>
            <a:off x="4006849" y="3923725"/>
            <a:ext cx="28956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Une ou deux zones plus vastes avec un tableau blanc (mobile) pour que des élèves seuls puissent dispenser un enseignement à un groupe plus important.</a:t>
            </a:r>
            <a:endParaRPr/>
          </a:p>
        </p:txBody>
      </p:sp>
      <p:sp>
        <p:nvSpPr>
          <p:cNvPr id="178" name="Google Shape;178;p1"/>
          <p:cNvSpPr txBox="1"/>
          <p:nvPr/>
        </p:nvSpPr>
        <p:spPr>
          <a:xfrm>
            <a:off x="4046385" y="5131256"/>
            <a:ext cx="204528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Ensembles de tables pour le tutorat.</a:t>
            </a:r>
            <a:endParaRPr/>
          </a:p>
        </p:txBody>
      </p:sp>
      <p:sp>
        <p:nvSpPr>
          <p:cNvPr id="179" name="Google Shape;179;p1"/>
          <p:cNvSpPr txBox="1"/>
          <p:nvPr/>
        </p:nvSpPr>
        <p:spPr>
          <a:xfrm>
            <a:off x="4713315" y="7759741"/>
            <a:ext cx="22992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 </a:t>
            </a:r>
            <a:r>
              <a:rPr b="0" i="0" lang="fr-FR" sz="11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C'est incroyable de voir comment chacun peut contribuer et bénéficier mutuellement. Ensemble, nous formons une communauté d'apprentissage dynamique et solidaire! </a:t>
            </a: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fmla="val 50000" name="adj"/>
            </a:avLst>
          </a:prstGeom>
          <a:solidFill>
            <a:srgbClr val="37393B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2/2</a:t>
            </a:r>
            <a:endParaRPr/>
          </a:p>
        </p:txBody>
      </p:sp>
      <p:grpSp>
        <p:nvGrpSpPr>
          <p:cNvPr id="185" name="Google Shape;185;p2"/>
          <p:cNvGrpSpPr/>
          <p:nvPr/>
        </p:nvGrpSpPr>
        <p:grpSpPr>
          <a:xfrm>
            <a:off x="556394" y="5098142"/>
            <a:ext cx="6460747" cy="1975913"/>
            <a:chOff x="556394" y="5582198"/>
            <a:chExt cx="6460747" cy="1491857"/>
          </a:xfrm>
        </p:grpSpPr>
        <p:sp>
          <p:nvSpPr>
            <p:cNvPr id="186" name="Google Shape;186;p2"/>
            <p:cNvSpPr/>
            <p:nvPr/>
          </p:nvSpPr>
          <p:spPr>
            <a:xfrm>
              <a:off x="556394" y="5771325"/>
              <a:ext cx="6460747" cy="1302730"/>
            </a:xfrm>
            <a:prstGeom prst="roundRect">
              <a:avLst>
                <a:gd fmla="val 590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71450" lvl="0" marL="200660" marR="122554" rtl="0" algn="l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Apprenants introspectifs : ils réfléchissent à leurs propres besoins.</a:t>
              </a:r>
              <a:endParaRPr/>
            </a:p>
            <a:p>
              <a:pPr indent="-171450" lvl="0" marL="200660" marR="122554" rtl="0" algn="l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Apprenants sûrs d’eux : ils expriment ce qu’ils savent et ne savent pas. Il est assez normal de demander de l’aide. Cette valeur est partagée.</a:t>
              </a:r>
              <a:endParaRPr/>
            </a:p>
            <a:p>
              <a:pPr indent="-171450" lvl="0" marL="200660" marR="122554" rtl="0" algn="l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Tuteurs : les apprenants dispensent un enseignement à d’autres apprenants.</a:t>
              </a:r>
              <a:endParaRPr/>
            </a:p>
            <a:p>
              <a:pPr indent="-171450" lvl="0" marL="200660" marR="122554" rtl="0" algn="l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Apprenants actifs : ils décident de leur propre sujet d’étude.</a:t>
              </a:r>
              <a:endParaRPr/>
            </a:p>
            <a:p>
              <a:pPr indent="-171450" lvl="0" marL="200660" marR="122554" rtl="0" algn="l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Apprenants mobiles : ils se déplacent dans l’espace d’apprentissage afin de rechercher des opportunités d’apprentissage.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56395" y="5582198"/>
              <a:ext cx="2410541" cy="238059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apprenante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2"/>
          <p:cNvGrpSpPr/>
          <p:nvPr/>
        </p:nvGrpSpPr>
        <p:grpSpPr>
          <a:xfrm>
            <a:off x="539879" y="702394"/>
            <a:ext cx="6468745" cy="4219681"/>
            <a:chOff x="539879" y="702394"/>
            <a:chExt cx="6468745" cy="4756278"/>
          </a:xfrm>
        </p:grpSpPr>
        <p:sp>
          <p:nvSpPr>
            <p:cNvPr id="189" name="Google Shape;189;p2"/>
            <p:cNvSpPr/>
            <p:nvPr/>
          </p:nvSpPr>
          <p:spPr>
            <a:xfrm>
              <a:off x="547876" y="900851"/>
              <a:ext cx="6460748" cy="4557821"/>
            </a:xfrm>
            <a:prstGeom prst="roundRect">
              <a:avLst>
                <a:gd fmla="val 880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292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10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Préparation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9234" lvl="0" marL="257809" marR="0" rtl="0" algn="l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L’enseignant prépare un tableau de trois colonnes sur un document collaboratif numérique ou un simple tableau blanc.</a:t>
              </a:r>
              <a:endParaRPr/>
            </a:p>
            <a:p>
              <a:pPr indent="-229234" lvl="0" marL="257809" marR="0" rtl="0" algn="l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La colonne du milieu peut inclure les sujets proposés ou rester vierge afin que les apprenants la remplissent selon leurs propositions et leurs besoins en matière de tutorat.</a:t>
              </a:r>
              <a:endParaRPr/>
            </a:p>
            <a:p>
              <a:pPr indent="0" lvl="0" marL="29209" marR="0" rtl="0" algn="l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b="1" lang="fr-FR" sz="110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Inscription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Les apprenants écrivent leur nom dans la première colonne s’ils ont besoin d’aide et/ou dans la troisième colonne s’ils proposent leur aide.</a:t>
              </a:r>
              <a:endParaRPr/>
            </a:p>
            <a:p>
              <a:pPr indent="0" lvl="0" marL="285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29209" marR="0" rtl="0" algn="l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b="1" lang="fr-FR" sz="110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Tutorat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923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Lorsqu’une ligne est complète, les apprenants choisissent un espace et commencent à s’aider mutuellement. Une fois que leurs problèmes sont résolus, ils peuvent quitter le groupe pour rechercher un autre type d’aide ou devenir des tuteurs sur un autre sujet.</a:t>
              </a:r>
              <a:endParaRPr/>
            </a:p>
            <a:p>
              <a:pPr indent="-159384" lvl="0" marL="2578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285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10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Test</a:t>
              </a:r>
              <a:endParaRPr/>
            </a:p>
            <a:p>
              <a:pPr indent="-171450" lvl="0" marL="200025" marR="0" rtl="0" algn="l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Un questionnaire peut être proposé pour évaluer l’impact du scénario sur les progrès des apprenants.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39879" y="702394"/>
              <a:ext cx="2431921" cy="260895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enseignante</a:t>
              </a:r>
              <a:endParaRPr/>
            </a:p>
          </p:txBody>
        </p:sp>
      </p:grpSp>
      <p:grpSp>
        <p:nvGrpSpPr>
          <p:cNvPr id="191" name="Google Shape;191;p2"/>
          <p:cNvGrpSpPr/>
          <p:nvPr/>
        </p:nvGrpSpPr>
        <p:grpSpPr>
          <a:xfrm>
            <a:off x="556392" y="7213876"/>
            <a:ext cx="3186431" cy="1733315"/>
            <a:chOff x="556392" y="7213876"/>
            <a:chExt cx="3186431" cy="1733315"/>
          </a:xfrm>
        </p:grpSpPr>
        <p:sp>
          <p:nvSpPr>
            <p:cNvPr id="192" name="Google Shape;192;p2"/>
            <p:cNvSpPr/>
            <p:nvPr/>
          </p:nvSpPr>
          <p:spPr>
            <a:xfrm>
              <a:off x="556392" y="7403003"/>
              <a:ext cx="3186431" cy="1544188"/>
            </a:xfrm>
            <a:prstGeom prst="roundRect">
              <a:avLst>
                <a:gd fmla="val 590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29209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Si le scénario est mis en place une fois que des évaluations formatives ont été récupérées, le retour reçu par chaque apprenant indique clairement s’il peut proposer de l’aide ou a besoin d’aide. Dans ce cas, le scénario devient un temps de remédiation pendant lequel l’enseignant est libre d’aider ceux qui en ont le plus besoin.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56394" y="7213876"/>
              <a:ext cx="1384914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Conseils / variantes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2"/>
          <p:cNvGrpSpPr/>
          <p:nvPr/>
        </p:nvGrpSpPr>
        <p:grpSpPr>
          <a:xfrm>
            <a:off x="3832252" y="7207870"/>
            <a:ext cx="3186431" cy="1733315"/>
            <a:chOff x="3832252" y="7207870"/>
            <a:chExt cx="3186431" cy="1733315"/>
          </a:xfrm>
        </p:grpSpPr>
        <p:sp>
          <p:nvSpPr>
            <p:cNvPr id="195" name="Google Shape;195;p2"/>
            <p:cNvSpPr/>
            <p:nvPr/>
          </p:nvSpPr>
          <p:spPr>
            <a:xfrm>
              <a:off x="3832252" y="7396997"/>
              <a:ext cx="3186431" cy="1544188"/>
            </a:xfrm>
            <a:prstGeom prst="roundRect">
              <a:avLst>
                <a:gd fmla="val 5901" name="adj"/>
              </a:avLst>
            </a:prstGeom>
            <a:noFill/>
            <a:ln cap="flat" cmpd="sng" w="12700">
              <a:solidFill>
                <a:srgbClr val="F066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 guide source de cette fiche :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Novigado project (2021). Guidelines in Learning Space Innovations, June 2021.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https://learningportal.iiep.unesco.org/en/library/guidelines-in-learning-space-innovations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832254" y="7207870"/>
              <a:ext cx="1546196" cy="238760"/>
            </a:xfrm>
            <a:custGeom>
              <a:rect b="b" l="l" r="r" t="t"/>
              <a:pathLst>
                <a:path extrusionOk="0" h="238759" w="1224914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360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Références inspirantes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2"/>
          <p:cNvSpPr txBox="1"/>
          <p:nvPr/>
        </p:nvSpPr>
        <p:spPr>
          <a:xfrm>
            <a:off x="1796732" y="9088088"/>
            <a:ext cx="3963035" cy="695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Vous avez une question ou une remarque concernant cette fiche ?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Contactez nous : </a:t>
            </a:r>
            <a:r>
              <a:rPr lang="fr-FR" sz="1100" u="sng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contact@learninglab-network.com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90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Plus de fiches sur : </a:t>
            </a:r>
            <a:r>
              <a:rPr lang="fr-FR" sz="1100" u="sng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www.learninglab-network.com</a:t>
            </a: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93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2023-12-19T15:17:25Z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Illustrator 27.3 (Macintosh)</vt:lpwstr>
  </property>
  <property fmtid="{D5CDD505-2E9C-101B-9397-08002B2CF9AE}" pid="4" name="LastSaved">
    <vt:filetime>2023-12-19T00:00:00Z</vt:filetime>
  </property>
  <property fmtid="{D5CDD505-2E9C-101B-9397-08002B2CF9AE}" pid="5" name="ContentTypeId">
    <vt:lpwstr>0x0101003DCCC1B8BBCBD044B0A3ED87D4360FB2</vt:lpwstr>
  </property>
</Properties>
</file>