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1_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7"/>
  </p:notesMasterIdLst>
  <p:sldIdLst>
    <p:sldId id="256" r:id="rId5"/>
    <p:sldId id="257" r:id="rId6"/>
  </p:sldIdLst>
  <p:sldSz cx="7556500" cy="10693400"/>
  <p:notesSz cx="7556500" cy="10693400"/>
  <p:embeddedFontLst>
    <p:embeddedFont>
      <p:font typeface="Montserrat" panose="00000500000000000000" pitchFamily="2" charset="0"/>
      <p:regular r:id="rId8"/>
      <p:bold r:id="rId9"/>
      <p:italic r:id="rId10"/>
      <p:boldItalic r:id="rId11"/>
    </p:embeddedFont>
    <p:embeddedFont>
      <p:font typeface="Palatino Linotype" panose="02040502050505030304" pitchFamily="18" charset="0"/>
      <p:regular r:id="rId12"/>
      <p:bold r:id="rId13"/>
      <p:italic r:id="rId14"/>
      <p:boldItalic r:id="rId15"/>
    </p:embeddedFont>
    <p:embeddedFont>
      <p:font typeface="Tahoma" panose="020B0604030504040204" pitchFamily="3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22" roundtripDataSignature="AMtx7mjSiAkb8fo7GJ60auV8DOSEa3Eao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4B007F1-E6B8-4BF7-25CD-5BB534C63B70}" name="PRASEUTH Guilain" initials="GP" userId="S::g.praseuth@tbs-education.fr::738cfdbf-4365-4e3f-9543-019305334d5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66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4491A2-3931-4D49-BADA-333F1CE4AB61}" v="43" dt="2025-01-06T13:09:21.9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392" y="-10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font" Target="fonts/font9.fntdata"/><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4.fntdata"/><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font" Target="fonts/font8.fntdata"/><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font" Target="fonts/font7.fntdata"/><Relationship Id="rId22" Type="http://customschemas.google.com/relationships/presentationmetadata" Target="meta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SEUTH Guilain" userId="738cfdbf-4365-4e3f-9543-019305334d59" providerId="ADAL" clId="{5C4491A2-3931-4D49-BADA-333F1CE4AB61}"/>
    <pc:docChg chg="undo custSel modSld">
      <pc:chgData name="PRASEUTH Guilain" userId="738cfdbf-4365-4e3f-9543-019305334d59" providerId="ADAL" clId="{5C4491A2-3931-4D49-BADA-333F1CE4AB61}" dt="2025-01-06T13:09:25.787" v="261" actId="6549"/>
      <pc:docMkLst>
        <pc:docMk/>
      </pc:docMkLst>
      <pc:sldChg chg="modSp mod">
        <pc:chgData name="PRASEUTH Guilain" userId="738cfdbf-4365-4e3f-9543-019305334d59" providerId="ADAL" clId="{5C4491A2-3931-4D49-BADA-333F1CE4AB61}" dt="2024-12-19T17:44:28.560" v="39" actId="20577"/>
        <pc:sldMkLst>
          <pc:docMk/>
          <pc:sldMk cId="0" sldId="256"/>
        </pc:sldMkLst>
        <pc:spChg chg="mod">
          <ac:chgData name="PRASEUTH Guilain" userId="738cfdbf-4365-4e3f-9543-019305334d59" providerId="ADAL" clId="{5C4491A2-3931-4D49-BADA-333F1CE4AB61}" dt="2024-12-19T17:44:28.560" v="39" actId="20577"/>
          <ac:spMkLst>
            <pc:docMk/>
            <pc:sldMk cId="0" sldId="256"/>
            <ac:spMk id="173" creationId="{00000000-0000-0000-0000-000000000000}"/>
          </ac:spMkLst>
        </pc:spChg>
      </pc:sldChg>
      <pc:sldChg chg="modSp mod modCm">
        <pc:chgData name="PRASEUTH Guilain" userId="738cfdbf-4365-4e3f-9543-019305334d59" providerId="ADAL" clId="{5C4491A2-3931-4D49-BADA-333F1CE4AB61}" dt="2025-01-06T13:09:25.787" v="261" actId="6549"/>
        <pc:sldMkLst>
          <pc:docMk/>
          <pc:sldMk cId="0" sldId="257"/>
        </pc:sldMkLst>
        <pc:spChg chg="mod">
          <ac:chgData name="PRASEUTH Guilain" userId="738cfdbf-4365-4e3f-9543-019305334d59" providerId="ADAL" clId="{5C4491A2-3931-4D49-BADA-333F1CE4AB61}" dt="2024-12-19T17:35:28.405" v="2" actId="20577"/>
          <ac:spMkLst>
            <pc:docMk/>
            <pc:sldMk cId="0" sldId="257"/>
            <ac:spMk id="183" creationId="{00000000-0000-0000-0000-000000000000}"/>
          </ac:spMkLst>
        </pc:spChg>
        <pc:spChg chg="mod">
          <ac:chgData name="PRASEUTH Guilain" userId="738cfdbf-4365-4e3f-9543-019305334d59" providerId="ADAL" clId="{5C4491A2-3931-4D49-BADA-333F1CE4AB61}" dt="2025-01-06T13:09:25.787" v="261" actId="6549"/>
          <ac:spMkLst>
            <pc:docMk/>
            <pc:sldMk cId="0" sldId="257"/>
            <ac:spMk id="189" creationId="{00000000-0000-0000-0000-000000000000}"/>
          </ac:spMkLst>
        </pc:spChg>
        <pc:spChg chg="mod">
          <ac:chgData name="PRASEUTH Guilain" userId="738cfdbf-4365-4e3f-9543-019305334d59" providerId="ADAL" clId="{5C4491A2-3931-4D49-BADA-333F1CE4AB61}" dt="2024-12-19T17:37:44.257" v="4" actId="20577"/>
          <ac:spMkLst>
            <pc:docMk/>
            <pc:sldMk cId="0" sldId="257"/>
            <ac:spMk id="191" creationId="{00000000-0000-0000-0000-000000000000}"/>
          </ac:spMkLst>
        </pc:spChg>
        <pc:grpChg chg="mod">
          <ac:chgData name="PRASEUTH Guilain" userId="738cfdbf-4365-4e3f-9543-019305334d59" providerId="ADAL" clId="{5C4491A2-3931-4D49-BADA-333F1CE4AB61}" dt="2024-12-19T17:36:42.313" v="3" actId="14100"/>
          <ac:grpSpMkLst>
            <pc:docMk/>
            <pc:sldMk cId="0" sldId="257"/>
            <ac:grpSpMk id="179" creationId="{00000000-0000-0000-0000-000000000000}"/>
          </ac:grpSpMkLst>
        </pc:grpChg>
        <pc:extLst>
          <p:ext xmlns:p="http://schemas.openxmlformats.org/presentationml/2006/main" uri="{D6D511B9-2390-475A-947B-AFAB55BFBCF1}">
            <pc226:cmChg xmlns:pc226="http://schemas.microsoft.com/office/powerpoint/2022/06/main/command" chg="mod">
              <pc226:chgData name="PRASEUTH Guilain" userId="738cfdbf-4365-4e3f-9543-019305334d59" providerId="ADAL" clId="{5C4491A2-3931-4D49-BADA-333F1CE4AB61}" dt="2025-01-06T13:09:25.787" v="261" actId="6549"/>
              <pc2:cmMkLst xmlns:pc2="http://schemas.microsoft.com/office/powerpoint/2019/9/main/command">
                <pc:docMk/>
                <pc:sldMk cId="0" sldId="257"/>
                <pc2:cmMk id="{B82028C8-73A7-4E37-8140-BE20EF560CEF}"/>
              </pc2:cmMkLst>
            </pc226:cmChg>
          </p:ext>
        </pc:extLst>
      </pc:sldChg>
    </pc:docChg>
  </pc:docChgLst>
  <pc:docChgLst>
    <pc:chgData name="THIBAUT Dorothée" userId="7735da7e-1017-4924-a3c9-f489cef895b6" providerId="ADAL" clId="{8972B6EA-D4D7-4A4F-BF17-10B81CA72EE4}"/>
    <pc:docChg chg="undo custSel modSld">
      <pc:chgData name="THIBAUT Dorothée" userId="7735da7e-1017-4924-a3c9-f489cef895b6" providerId="ADAL" clId="{8972B6EA-D4D7-4A4F-BF17-10B81CA72EE4}" dt="2024-12-19T17:22:18.195" v="4588" actId="20577"/>
      <pc:docMkLst>
        <pc:docMk/>
      </pc:docMkLst>
      <pc:sldChg chg="addSp delSp modSp mod">
        <pc:chgData name="THIBAUT Dorothée" userId="7735da7e-1017-4924-a3c9-f489cef895b6" providerId="ADAL" clId="{8972B6EA-D4D7-4A4F-BF17-10B81CA72EE4}" dt="2024-12-19T17:14:22.329" v="3537" actId="1076"/>
        <pc:sldMkLst>
          <pc:docMk/>
          <pc:sldMk cId="0" sldId="256"/>
        </pc:sldMkLst>
        <pc:spChg chg="add del mod">
          <ac:chgData name="THIBAUT Dorothée" userId="7735da7e-1017-4924-a3c9-f489cef895b6" providerId="ADAL" clId="{8972B6EA-D4D7-4A4F-BF17-10B81CA72EE4}" dt="2024-12-19T14:01:05.457" v="136" actId="478"/>
          <ac:spMkLst>
            <pc:docMk/>
            <pc:sldMk cId="0" sldId="256"/>
            <ac:spMk id="2" creationId="{F5AD8500-229E-1F87-EA87-E9FFD37C1404}"/>
          </ac:spMkLst>
        </pc:spChg>
        <pc:spChg chg="add del mod">
          <ac:chgData name="THIBAUT Dorothée" userId="7735da7e-1017-4924-a3c9-f489cef895b6" providerId="ADAL" clId="{8972B6EA-D4D7-4A4F-BF17-10B81CA72EE4}" dt="2024-12-19T14:01:04.889" v="135" actId="478"/>
          <ac:spMkLst>
            <pc:docMk/>
            <pc:sldMk cId="0" sldId="256"/>
            <ac:spMk id="4" creationId="{C876D9F5-5ACF-9BD8-9BE7-3936D8D2BFCC}"/>
          </ac:spMkLst>
        </pc:spChg>
        <pc:spChg chg="add del mod">
          <ac:chgData name="THIBAUT Dorothée" userId="7735da7e-1017-4924-a3c9-f489cef895b6" providerId="ADAL" clId="{8972B6EA-D4D7-4A4F-BF17-10B81CA72EE4}" dt="2024-12-19T14:01:43.283" v="139" actId="478"/>
          <ac:spMkLst>
            <pc:docMk/>
            <pc:sldMk cId="0" sldId="256"/>
            <ac:spMk id="5" creationId="{37145B0A-86E0-E491-CF4B-7DC074ED62A4}"/>
          </ac:spMkLst>
        </pc:spChg>
        <pc:spChg chg="add del mod">
          <ac:chgData name="THIBAUT Dorothée" userId="7735da7e-1017-4924-a3c9-f489cef895b6" providerId="ADAL" clId="{8972B6EA-D4D7-4A4F-BF17-10B81CA72EE4}" dt="2024-12-19T14:01:44.348" v="140" actId="478"/>
          <ac:spMkLst>
            <pc:docMk/>
            <pc:sldMk cId="0" sldId="256"/>
            <ac:spMk id="6" creationId="{55B97A01-71AD-9A0C-8DE3-9719557A8133}"/>
          </ac:spMkLst>
        </pc:spChg>
        <pc:spChg chg="mod">
          <ac:chgData name="THIBAUT Dorothée" userId="7735da7e-1017-4924-a3c9-f489cef895b6" providerId="ADAL" clId="{8972B6EA-D4D7-4A4F-BF17-10B81CA72EE4}" dt="2024-12-19T14:01:06.247" v="137"/>
          <ac:spMkLst>
            <pc:docMk/>
            <pc:sldMk cId="0" sldId="256"/>
            <ac:spMk id="8" creationId="{6C7263FB-0D07-AA47-D0D7-1A263E2C2C48}"/>
          </ac:spMkLst>
        </pc:spChg>
        <pc:spChg chg="mod">
          <ac:chgData name="THIBAUT Dorothée" userId="7735da7e-1017-4924-a3c9-f489cef895b6" providerId="ADAL" clId="{8972B6EA-D4D7-4A4F-BF17-10B81CA72EE4}" dt="2024-12-19T14:01:06.247" v="137"/>
          <ac:spMkLst>
            <pc:docMk/>
            <pc:sldMk cId="0" sldId="256"/>
            <ac:spMk id="9" creationId="{CF4F8156-6213-93CD-126E-630821547363}"/>
          </ac:spMkLst>
        </pc:spChg>
        <pc:spChg chg="mod">
          <ac:chgData name="THIBAUT Dorothée" userId="7735da7e-1017-4924-a3c9-f489cef895b6" providerId="ADAL" clId="{8972B6EA-D4D7-4A4F-BF17-10B81CA72EE4}" dt="2024-12-19T14:01:45.151" v="141"/>
          <ac:spMkLst>
            <pc:docMk/>
            <pc:sldMk cId="0" sldId="256"/>
            <ac:spMk id="11" creationId="{8DADB96E-868B-B62D-EC1E-00A35AA7BC14}"/>
          </ac:spMkLst>
        </pc:spChg>
        <pc:spChg chg="mod">
          <ac:chgData name="THIBAUT Dorothée" userId="7735da7e-1017-4924-a3c9-f489cef895b6" providerId="ADAL" clId="{8972B6EA-D4D7-4A4F-BF17-10B81CA72EE4}" dt="2024-12-19T14:01:45.151" v="141"/>
          <ac:spMkLst>
            <pc:docMk/>
            <pc:sldMk cId="0" sldId="256"/>
            <ac:spMk id="12" creationId="{AD12BDDD-3A0A-715F-C850-871FA1C8BE4D}"/>
          </ac:spMkLst>
        </pc:spChg>
        <pc:spChg chg="mod">
          <ac:chgData name="THIBAUT Dorothée" userId="7735da7e-1017-4924-a3c9-f489cef895b6" providerId="ADAL" clId="{8972B6EA-D4D7-4A4F-BF17-10B81CA72EE4}" dt="2024-12-19T14:02:14.036" v="143"/>
          <ac:spMkLst>
            <pc:docMk/>
            <pc:sldMk cId="0" sldId="256"/>
            <ac:spMk id="15" creationId="{279BBA3D-BCE0-CF97-3B70-5B6561C33205}"/>
          </ac:spMkLst>
        </pc:spChg>
        <pc:spChg chg="del mod">
          <ac:chgData name="THIBAUT Dorothée" userId="7735da7e-1017-4924-a3c9-f489cef895b6" providerId="ADAL" clId="{8972B6EA-D4D7-4A4F-BF17-10B81CA72EE4}" dt="2024-12-19T15:51:30.803" v="322" actId="478"/>
          <ac:spMkLst>
            <pc:docMk/>
            <pc:sldMk cId="0" sldId="256"/>
            <ac:spMk id="22" creationId="{84F40C72-E45D-75CA-E8AE-75FEA207CDDB}"/>
          </ac:spMkLst>
        </pc:spChg>
        <pc:spChg chg="del mod">
          <ac:chgData name="THIBAUT Dorothée" userId="7735da7e-1017-4924-a3c9-f489cef895b6" providerId="ADAL" clId="{8972B6EA-D4D7-4A4F-BF17-10B81CA72EE4}" dt="2024-12-19T15:43:09.343" v="227" actId="478"/>
          <ac:spMkLst>
            <pc:docMk/>
            <pc:sldMk cId="0" sldId="256"/>
            <ac:spMk id="23" creationId="{EB4D605E-C53E-770D-D82A-60144B98D61B}"/>
          </ac:spMkLst>
        </pc:spChg>
        <pc:spChg chg="del mod">
          <ac:chgData name="THIBAUT Dorothée" userId="7735da7e-1017-4924-a3c9-f489cef895b6" providerId="ADAL" clId="{8972B6EA-D4D7-4A4F-BF17-10B81CA72EE4}" dt="2024-12-19T15:51:19.367" v="321" actId="478"/>
          <ac:spMkLst>
            <pc:docMk/>
            <pc:sldMk cId="0" sldId="256"/>
            <ac:spMk id="24" creationId="{7CA0E5B6-94A3-E543-357F-B55D7D4EDA6B}"/>
          </ac:spMkLst>
        </pc:spChg>
        <pc:spChg chg="del mod">
          <ac:chgData name="THIBAUT Dorothée" userId="7735da7e-1017-4924-a3c9-f489cef895b6" providerId="ADAL" clId="{8972B6EA-D4D7-4A4F-BF17-10B81CA72EE4}" dt="2024-12-19T15:54:12.048" v="431" actId="478"/>
          <ac:spMkLst>
            <pc:docMk/>
            <pc:sldMk cId="0" sldId="256"/>
            <ac:spMk id="25" creationId="{1272FC7B-24A1-F102-493F-39FA3F477E83}"/>
          </ac:spMkLst>
        </pc:spChg>
        <pc:spChg chg="del mod">
          <ac:chgData name="THIBAUT Dorothée" userId="7735da7e-1017-4924-a3c9-f489cef895b6" providerId="ADAL" clId="{8972B6EA-D4D7-4A4F-BF17-10B81CA72EE4}" dt="2024-12-19T15:54:15.355" v="433" actId="478"/>
          <ac:spMkLst>
            <pc:docMk/>
            <pc:sldMk cId="0" sldId="256"/>
            <ac:spMk id="26" creationId="{4BE5900E-6106-07E8-F496-AA94A0C6C9DE}"/>
          </ac:spMkLst>
        </pc:spChg>
        <pc:spChg chg="del mod">
          <ac:chgData name="THIBAUT Dorothée" userId="7735da7e-1017-4924-a3c9-f489cef895b6" providerId="ADAL" clId="{8972B6EA-D4D7-4A4F-BF17-10B81CA72EE4}" dt="2024-12-19T15:54:13.873" v="432" actId="478"/>
          <ac:spMkLst>
            <pc:docMk/>
            <pc:sldMk cId="0" sldId="256"/>
            <ac:spMk id="27" creationId="{00A934E8-6CE5-47A7-9515-60677DD98EB1}"/>
          </ac:spMkLst>
        </pc:spChg>
        <pc:spChg chg="mod">
          <ac:chgData name="THIBAUT Dorothée" userId="7735da7e-1017-4924-a3c9-f489cef895b6" providerId="ADAL" clId="{8972B6EA-D4D7-4A4F-BF17-10B81CA72EE4}" dt="2024-12-19T15:42:47.223" v="223"/>
          <ac:spMkLst>
            <pc:docMk/>
            <pc:sldMk cId="0" sldId="256"/>
            <ac:spMk id="28" creationId="{29F276D7-3BF4-1313-36A0-0E4AFC6DC3F8}"/>
          </ac:spMkLst>
        </pc:spChg>
        <pc:spChg chg="mod">
          <ac:chgData name="THIBAUT Dorothée" userId="7735da7e-1017-4924-a3c9-f489cef895b6" providerId="ADAL" clId="{8972B6EA-D4D7-4A4F-BF17-10B81CA72EE4}" dt="2024-12-19T15:42:47.223" v="223"/>
          <ac:spMkLst>
            <pc:docMk/>
            <pc:sldMk cId="0" sldId="256"/>
            <ac:spMk id="29" creationId="{CA8A5AF3-9DF7-FDB7-A429-EAC512B5100F}"/>
          </ac:spMkLst>
        </pc:spChg>
        <pc:spChg chg="mod">
          <ac:chgData name="THIBAUT Dorothée" userId="7735da7e-1017-4924-a3c9-f489cef895b6" providerId="ADAL" clId="{8972B6EA-D4D7-4A4F-BF17-10B81CA72EE4}" dt="2024-12-19T15:42:47.223" v="223"/>
          <ac:spMkLst>
            <pc:docMk/>
            <pc:sldMk cId="0" sldId="256"/>
            <ac:spMk id="30" creationId="{FAE68425-CBA1-ECAE-3F0C-4F4941B3DF83}"/>
          </ac:spMkLst>
        </pc:spChg>
        <pc:spChg chg="mod">
          <ac:chgData name="THIBAUT Dorothée" userId="7735da7e-1017-4924-a3c9-f489cef895b6" providerId="ADAL" clId="{8972B6EA-D4D7-4A4F-BF17-10B81CA72EE4}" dt="2024-12-19T15:42:47.223" v="223"/>
          <ac:spMkLst>
            <pc:docMk/>
            <pc:sldMk cId="0" sldId="256"/>
            <ac:spMk id="31" creationId="{E77D5538-7591-1A30-A35C-0C6917945A24}"/>
          </ac:spMkLst>
        </pc:spChg>
        <pc:spChg chg="mod">
          <ac:chgData name="THIBAUT Dorothée" userId="7735da7e-1017-4924-a3c9-f489cef895b6" providerId="ADAL" clId="{8972B6EA-D4D7-4A4F-BF17-10B81CA72EE4}" dt="2024-12-19T15:42:47.223" v="223"/>
          <ac:spMkLst>
            <pc:docMk/>
            <pc:sldMk cId="0" sldId="256"/>
            <ac:spMk id="64" creationId="{AB40E3FE-0677-CEE7-0531-8426E13065CC}"/>
          </ac:spMkLst>
        </pc:spChg>
        <pc:spChg chg="mod">
          <ac:chgData name="THIBAUT Dorothée" userId="7735da7e-1017-4924-a3c9-f489cef895b6" providerId="ADAL" clId="{8972B6EA-D4D7-4A4F-BF17-10B81CA72EE4}" dt="2024-12-19T15:42:47.223" v="223"/>
          <ac:spMkLst>
            <pc:docMk/>
            <pc:sldMk cId="0" sldId="256"/>
            <ac:spMk id="65" creationId="{15EA2BD2-5036-F541-B120-F13A46D26432}"/>
          </ac:spMkLst>
        </pc:spChg>
        <pc:spChg chg="mod">
          <ac:chgData name="THIBAUT Dorothée" userId="7735da7e-1017-4924-a3c9-f489cef895b6" providerId="ADAL" clId="{8972B6EA-D4D7-4A4F-BF17-10B81CA72EE4}" dt="2024-12-19T15:42:47.223" v="223"/>
          <ac:spMkLst>
            <pc:docMk/>
            <pc:sldMk cId="0" sldId="256"/>
            <ac:spMk id="66" creationId="{7A7E27A7-26BD-9709-CCF4-02396762FA2E}"/>
          </ac:spMkLst>
        </pc:spChg>
        <pc:spChg chg="mod">
          <ac:chgData name="THIBAUT Dorothée" userId="7735da7e-1017-4924-a3c9-f489cef895b6" providerId="ADAL" clId="{8972B6EA-D4D7-4A4F-BF17-10B81CA72EE4}" dt="2024-12-19T15:42:47.223" v="223"/>
          <ac:spMkLst>
            <pc:docMk/>
            <pc:sldMk cId="0" sldId="256"/>
            <ac:spMk id="67" creationId="{D7A21958-71D0-AF2E-801D-A16DCAEA0F92}"/>
          </ac:spMkLst>
        </pc:spChg>
        <pc:spChg chg="mod">
          <ac:chgData name="THIBAUT Dorothée" userId="7735da7e-1017-4924-a3c9-f489cef895b6" providerId="ADAL" clId="{8972B6EA-D4D7-4A4F-BF17-10B81CA72EE4}" dt="2024-12-19T15:42:47.223" v="223"/>
          <ac:spMkLst>
            <pc:docMk/>
            <pc:sldMk cId="0" sldId="256"/>
            <ac:spMk id="68" creationId="{276C3A0F-3FDD-F1A5-3CD0-060705EBA110}"/>
          </ac:spMkLst>
        </pc:spChg>
        <pc:spChg chg="mod">
          <ac:chgData name="THIBAUT Dorothée" userId="7735da7e-1017-4924-a3c9-f489cef895b6" providerId="ADAL" clId="{8972B6EA-D4D7-4A4F-BF17-10B81CA72EE4}" dt="2024-12-19T15:42:47.223" v="223"/>
          <ac:spMkLst>
            <pc:docMk/>
            <pc:sldMk cId="0" sldId="256"/>
            <ac:spMk id="69" creationId="{C0526336-7C86-C095-537E-B6D437E79CE0}"/>
          </ac:spMkLst>
        </pc:spChg>
        <pc:spChg chg="mod">
          <ac:chgData name="THIBAUT Dorothée" userId="7735da7e-1017-4924-a3c9-f489cef895b6" providerId="ADAL" clId="{8972B6EA-D4D7-4A4F-BF17-10B81CA72EE4}" dt="2024-12-19T15:42:47.223" v="223"/>
          <ac:spMkLst>
            <pc:docMk/>
            <pc:sldMk cId="0" sldId="256"/>
            <ac:spMk id="70" creationId="{83EA7CFF-60A1-0B41-1EF7-0E01B736DF71}"/>
          </ac:spMkLst>
        </pc:spChg>
        <pc:spChg chg="mod">
          <ac:chgData name="THIBAUT Dorothée" userId="7735da7e-1017-4924-a3c9-f489cef895b6" providerId="ADAL" clId="{8972B6EA-D4D7-4A4F-BF17-10B81CA72EE4}" dt="2024-12-19T15:42:47.223" v="223"/>
          <ac:spMkLst>
            <pc:docMk/>
            <pc:sldMk cId="0" sldId="256"/>
            <ac:spMk id="71" creationId="{6AF5C5A5-630E-DD20-0B72-55B3ED86BDF1}"/>
          </ac:spMkLst>
        </pc:spChg>
        <pc:spChg chg="mod">
          <ac:chgData name="THIBAUT Dorothée" userId="7735da7e-1017-4924-a3c9-f489cef895b6" providerId="ADAL" clId="{8972B6EA-D4D7-4A4F-BF17-10B81CA72EE4}" dt="2024-12-19T16:50:44.644" v="1629"/>
          <ac:spMkLst>
            <pc:docMk/>
            <pc:sldMk cId="0" sldId="256"/>
            <ac:spMk id="73" creationId="{00000000-0000-0000-0000-000000000000}"/>
          </ac:spMkLst>
        </pc:spChg>
        <pc:spChg chg="mod">
          <ac:chgData name="THIBAUT Dorothée" userId="7735da7e-1017-4924-a3c9-f489cef895b6" providerId="ADAL" clId="{8972B6EA-D4D7-4A4F-BF17-10B81CA72EE4}" dt="2024-12-19T10:49:56.616" v="27" actId="14100"/>
          <ac:spMkLst>
            <pc:docMk/>
            <pc:sldMk cId="0" sldId="256"/>
            <ac:spMk id="75" creationId="{00000000-0000-0000-0000-000000000000}"/>
          </ac:spMkLst>
        </pc:spChg>
        <pc:spChg chg="mod">
          <ac:chgData name="THIBAUT Dorothée" userId="7735da7e-1017-4924-a3c9-f489cef895b6" providerId="ADAL" clId="{8972B6EA-D4D7-4A4F-BF17-10B81CA72EE4}" dt="2024-12-19T10:49:52.878" v="26" actId="1076"/>
          <ac:spMkLst>
            <pc:docMk/>
            <pc:sldMk cId="0" sldId="256"/>
            <ac:spMk id="77" creationId="{00000000-0000-0000-0000-000000000000}"/>
          </ac:spMkLst>
        </pc:spChg>
        <pc:spChg chg="mod">
          <ac:chgData name="THIBAUT Dorothée" userId="7735da7e-1017-4924-a3c9-f489cef895b6" providerId="ADAL" clId="{8972B6EA-D4D7-4A4F-BF17-10B81CA72EE4}" dt="2024-12-19T17:10:02.895" v="3106" actId="20577"/>
          <ac:spMkLst>
            <pc:docMk/>
            <pc:sldMk cId="0" sldId="256"/>
            <ac:spMk id="80" creationId="{00000000-0000-0000-0000-000000000000}"/>
          </ac:spMkLst>
        </pc:spChg>
        <pc:spChg chg="mod">
          <ac:chgData name="THIBAUT Dorothée" userId="7735da7e-1017-4924-a3c9-f489cef895b6" providerId="ADAL" clId="{8972B6EA-D4D7-4A4F-BF17-10B81CA72EE4}" dt="2024-12-19T10:53:37.573" v="81" actId="20577"/>
          <ac:spMkLst>
            <pc:docMk/>
            <pc:sldMk cId="0" sldId="256"/>
            <ac:spMk id="83" creationId="{00000000-0000-0000-0000-000000000000}"/>
          </ac:spMkLst>
        </pc:spChg>
        <pc:spChg chg="mod">
          <ac:chgData name="THIBAUT Dorothée" userId="7735da7e-1017-4924-a3c9-f489cef895b6" providerId="ADAL" clId="{8972B6EA-D4D7-4A4F-BF17-10B81CA72EE4}" dt="2024-12-19T16:40:37.446" v="1589" actId="1036"/>
          <ac:spMkLst>
            <pc:docMk/>
            <pc:sldMk cId="0" sldId="256"/>
            <ac:spMk id="85" creationId="{00000000-0000-0000-0000-000000000000}"/>
          </ac:spMkLst>
        </pc:spChg>
        <pc:spChg chg="mod">
          <ac:chgData name="THIBAUT Dorothée" userId="7735da7e-1017-4924-a3c9-f489cef895b6" providerId="ADAL" clId="{8972B6EA-D4D7-4A4F-BF17-10B81CA72EE4}" dt="2024-12-19T16:40:37.446" v="1589" actId="1036"/>
          <ac:spMkLst>
            <pc:docMk/>
            <pc:sldMk cId="0" sldId="256"/>
            <ac:spMk id="86" creationId="{00000000-0000-0000-0000-000000000000}"/>
          </ac:spMkLst>
        </pc:spChg>
        <pc:spChg chg="mod">
          <ac:chgData name="THIBAUT Dorothée" userId="7735da7e-1017-4924-a3c9-f489cef895b6" providerId="ADAL" clId="{8972B6EA-D4D7-4A4F-BF17-10B81CA72EE4}" dt="2024-12-19T16:39:29.979" v="1545" actId="1035"/>
          <ac:spMkLst>
            <pc:docMk/>
            <pc:sldMk cId="0" sldId="256"/>
            <ac:spMk id="88" creationId="{00000000-0000-0000-0000-000000000000}"/>
          </ac:spMkLst>
        </pc:spChg>
        <pc:spChg chg="mod">
          <ac:chgData name="THIBAUT Dorothée" userId="7735da7e-1017-4924-a3c9-f489cef895b6" providerId="ADAL" clId="{8972B6EA-D4D7-4A4F-BF17-10B81CA72EE4}" dt="2024-12-19T16:56:30.510" v="1943" actId="20577"/>
          <ac:spMkLst>
            <pc:docMk/>
            <pc:sldMk cId="0" sldId="256"/>
            <ac:spMk id="94" creationId="{00000000-0000-0000-0000-000000000000}"/>
          </ac:spMkLst>
        </pc:spChg>
        <pc:spChg chg="mod">
          <ac:chgData name="THIBAUT Dorothée" userId="7735da7e-1017-4924-a3c9-f489cef895b6" providerId="ADAL" clId="{8972B6EA-D4D7-4A4F-BF17-10B81CA72EE4}" dt="2024-12-19T15:41:45.002" v="217" actId="20577"/>
          <ac:spMkLst>
            <pc:docMk/>
            <pc:sldMk cId="0" sldId="256"/>
            <ac:spMk id="99" creationId="{00000000-0000-0000-0000-000000000000}"/>
          </ac:spMkLst>
        </pc:spChg>
        <pc:spChg chg="mod">
          <ac:chgData name="THIBAUT Dorothée" userId="7735da7e-1017-4924-a3c9-f489cef895b6" providerId="ADAL" clId="{8972B6EA-D4D7-4A4F-BF17-10B81CA72EE4}" dt="2024-12-19T16:40:27.221" v="1581" actId="1036"/>
          <ac:spMkLst>
            <pc:docMk/>
            <pc:sldMk cId="0" sldId="256"/>
            <ac:spMk id="100" creationId="{00000000-0000-0000-0000-000000000000}"/>
          </ac:spMkLst>
        </pc:spChg>
        <pc:spChg chg="del">
          <ac:chgData name="THIBAUT Dorothée" userId="7735da7e-1017-4924-a3c9-f489cef895b6" providerId="ADAL" clId="{8972B6EA-D4D7-4A4F-BF17-10B81CA72EE4}" dt="2024-12-19T15:42:38.097" v="218" actId="478"/>
          <ac:spMkLst>
            <pc:docMk/>
            <pc:sldMk cId="0" sldId="256"/>
            <ac:spMk id="163" creationId="{00000000-0000-0000-0000-000000000000}"/>
          </ac:spMkLst>
        </pc:spChg>
        <pc:spChg chg="del mod">
          <ac:chgData name="THIBAUT Dorothée" userId="7735da7e-1017-4924-a3c9-f489cef895b6" providerId="ADAL" clId="{8972B6EA-D4D7-4A4F-BF17-10B81CA72EE4}" dt="2024-12-19T16:15:06.649" v="570" actId="478"/>
          <ac:spMkLst>
            <pc:docMk/>
            <pc:sldMk cId="0" sldId="256"/>
            <ac:spMk id="164" creationId="{00000000-0000-0000-0000-000000000000}"/>
          </ac:spMkLst>
        </pc:spChg>
        <pc:spChg chg="mod">
          <ac:chgData name="THIBAUT Dorothée" userId="7735da7e-1017-4924-a3c9-f489cef895b6" providerId="ADAL" clId="{8972B6EA-D4D7-4A4F-BF17-10B81CA72EE4}" dt="2024-12-19T16:40:27.221" v="1581" actId="1036"/>
          <ac:spMkLst>
            <pc:docMk/>
            <pc:sldMk cId="0" sldId="256"/>
            <ac:spMk id="165" creationId="{00000000-0000-0000-0000-000000000000}"/>
          </ac:spMkLst>
        </pc:spChg>
        <pc:spChg chg="mod">
          <ac:chgData name="THIBAUT Dorothée" userId="7735da7e-1017-4924-a3c9-f489cef895b6" providerId="ADAL" clId="{8972B6EA-D4D7-4A4F-BF17-10B81CA72EE4}" dt="2024-12-19T16:40:48.685" v="1614" actId="20577"/>
          <ac:spMkLst>
            <pc:docMk/>
            <pc:sldMk cId="0" sldId="256"/>
            <ac:spMk id="167" creationId="{00000000-0000-0000-0000-000000000000}"/>
          </ac:spMkLst>
        </pc:spChg>
        <pc:spChg chg="del">
          <ac:chgData name="THIBAUT Dorothée" userId="7735da7e-1017-4924-a3c9-f489cef895b6" providerId="ADAL" clId="{8972B6EA-D4D7-4A4F-BF17-10B81CA72EE4}" dt="2024-12-19T15:42:40.606" v="219" actId="478"/>
          <ac:spMkLst>
            <pc:docMk/>
            <pc:sldMk cId="0" sldId="256"/>
            <ac:spMk id="168" creationId="{00000000-0000-0000-0000-000000000000}"/>
          </ac:spMkLst>
        </pc:spChg>
        <pc:spChg chg="mod">
          <ac:chgData name="THIBAUT Dorothée" userId="7735da7e-1017-4924-a3c9-f489cef895b6" providerId="ADAL" clId="{8972B6EA-D4D7-4A4F-BF17-10B81CA72EE4}" dt="2024-12-19T17:14:22.329" v="3537" actId="1076"/>
          <ac:spMkLst>
            <pc:docMk/>
            <pc:sldMk cId="0" sldId="256"/>
            <ac:spMk id="170" creationId="{00000000-0000-0000-0000-000000000000}"/>
          </ac:spMkLst>
        </pc:spChg>
        <pc:spChg chg="mod">
          <ac:chgData name="THIBAUT Dorothée" userId="7735da7e-1017-4924-a3c9-f489cef895b6" providerId="ADAL" clId="{8972B6EA-D4D7-4A4F-BF17-10B81CA72EE4}" dt="2024-12-19T15:48:21.902" v="293" actId="1076"/>
          <ac:spMkLst>
            <pc:docMk/>
            <pc:sldMk cId="0" sldId="256"/>
            <ac:spMk id="173" creationId="{00000000-0000-0000-0000-000000000000}"/>
          </ac:spMkLst>
        </pc:spChg>
        <pc:spChg chg="mod">
          <ac:chgData name="THIBAUT Dorothée" userId="7735da7e-1017-4924-a3c9-f489cef895b6" providerId="ADAL" clId="{8972B6EA-D4D7-4A4F-BF17-10B81CA72EE4}" dt="2024-12-19T15:49:52.084" v="298" actId="1076"/>
          <ac:spMkLst>
            <pc:docMk/>
            <pc:sldMk cId="0" sldId="256"/>
            <ac:spMk id="174" creationId="{E352DC2C-0F8C-5185-A950-88107755EBED}"/>
          </ac:spMkLst>
        </pc:spChg>
        <pc:spChg chg="mod">
          <ac:chgData name="THIBAUT Dorothée" userId="7735da7e-1017-4924-a3c9-f489cef895b6" providerId="ADAL" clId="{8972B6EA-D4D7-4A4F-BF17-10B81CA72EE4}" dt="2024-12-19T15:50:04.952" v="301" actId="1076"/>
          <ac:spMkLst>
            <pc:docMk/>
            <pc:sldMk cId="0" sldId="256"/>
            <ac:spMk id="175" creationId="{80729883-1EBB-B827-F046-62D8BF767B4B}"/>
          </ac:spMkLst>
        </pc:spChg>
        <pc:spChg chg="mod">
          <ac:chgData name="THIBAUT Dorothée" userId="7735da7e-1017-4924-a3c9-f489cef895b6" providerId="ADAL" clId="{8972B6EA-D4D7-4A4F-BF17-10B81CA72EE4}" dt="2024-12-19T15:50:12.142" v="303" actId="1038"/>
          <ac:spMkLst>
            <pc:docMk/>
            <pc:sldMk cId="0" sldId="256"/>
            <ac:spMk id="176" creationId="{B7E76ACD-50CD-E71F-8F0C-AB0EE407E56A}"/>
          </ac:spMkLst>
        </pc:spChg>
        <pc:spChg chg="del mod">
          <ac:chgData name="THIBAUT Dorothée" userId="7735da7e-1017-4924-a3c9-f489cef895b6" providerId="ADAL" clId="{8972B6EA-D4D7-4A4F-BF17-10B81CA72EE4}" dt="2024-12-19T15:50:26.170" v="306" actId="478"/>
          <ac:spMkLst>
            <pc:docMk/>
            <pc:sldMk cId="0" sldId="256"/>
            <ac:spMk id="177" creationId="{F8DF9D58-6466-15FE-770F-F81DA76202FC}"/>
          </ac:spMkLst>
        </pc:spChg>
        <pc:spChg chg="del mod">
          <ac:chgData name="THIBAUT Dorothée" userId="7735da7e-1017-4924-a3c9-f489cef895b6" providerId="ADAL" clId="{8972B6EA-D4D7-4A4F-BF17-10B81CA72EE4}" dt="2024-12-19T15:50:32.813" v="310" actId="478"/>
          <ac:spMkLst>
            <pc:docMk/>
            <pc:sldMk cId="0" sldId="256"/>
            <ac:spMk id="178" creationId="{60DB048C-B1E5-E2F3-2D6D-B5023B8A7271}"/>
          </ac:spMkLst>
        </pc:spChg>
        <pc:spChg chg="del mod">
          <ac:chgData name="THIBAUT Dorothée" userId="7735da7e-1017-4924-a3c9-f489cef895b6" providerId="ADAL" clId="{8972B6EA-D4D7-4A4F-BF17-10B81CA72EE4}" dt="2024-12-19T15:50:28.854" v="307" actId="478"/>
          <ac:spMkLst>
            <pc:docMk/>
            <pc:sldMk cId="0" sldId="256"/>
            <ac:spMk id="179" creationId="{0FABAE0F-06ED-71D8-FA77-361B5BE8C646}"/>
          </ac:spMkLst>
        </pc:spChg>
        <pc:spChg chg="mod">
          <ac:chgData name="THIBAUT Dorothée" userId="7735da7e-1017-4924-a3c9-f489cef895b6" providerId="ADAL" clId="{8972B6EA-D4D7-4A4F-BF17-10B81CA72EE4}" dt="2024-12-19T15:49:59.983" v="300" actId="1076"/>
          <ac:spMkLst>
            <pc:docMk/>
            <pc:sldMk cId="0" sldId="256"/>
            <ac:spMk id="180" creationId="{84E0D239-2281-3320-21DC-0BCF09BFF900}"/>
          </ac:spMkLst>
        </pc:spChg>
        <pc:spChg chg="mod">
          <ac:chgData name="THIBAUT Dorothée" userId="7735da7e-1017-4924-a3c9-f489cef895b6" providerId="ADAL" clId="{8972B6EA-D4D7-4A4F-BF17-10B81CA72EE4}" dt="2024-12-19T15:50:22.176" v="305" actId="1076"/>
          <ac:spMkLst>
            <pc:docMk/>
            <pc:sldMk cId="0" sldId="256"/>
            <ac:spMk id="181" creationId="{F8692E39-D271-C981-233C-A6E42C9BEB32}"/>
          </ac:spMkLst>
        </pc:spChg>
        <pc:spChg chg="mod">
          <ac:chgData name="THIBAUT Dorothée" userId="7735da7e-1017-4924-a3c9-f489cef895b6" providerId="ADAL" clId="{8972B6EA-D4D7-4A4F-BF17-10B81CA72EE4}" dt="2024-12-19T15:50:17.245" v="304" actId="1076"/>
          <ac:spMkLst>
            <pc:docMk/>
            <pc:sldMk cId="0" sldId="256"/>
            <ac:spMk id="182" creationId="{3795617B-02DD-69C9-481A-DD716D557287}"/>
          </ac:spMkLst>
        </pc:spChg>
        <pc:spChg chg="mod">
          <ac:chgData name="THIBAUT Dorothée" userId="7735da7e-1017-4924-a3c9-f489cef895b6" providerId="ADAL" clId="{8972B6EA-D4D7-4A4F-BF17-10B81CA72EE4}" dt="2024-12-19T15:43:45.275" v="234" actId="1076"/>
          <ac:spMkLst>
            <pc:docMk/>
            <pc:sldMk cId="0" sldId="256"/>
            <ac:spMk id="185" creationId="{F1CBA97D-B401-4183-6129-302378440790}"/>
          </ac:spMkLst>
        </pc:spChg>
        <pc:spChg chg="mod">
          <ac:chgData name="THIBAUT Dorothée" userId="7735da7e-1017-4924-a3c9-f489cef895b6" providerId="ADAL" clId="{8972B6EA-D4D7-4A4F-BF17-10B81CA72EE4}" dt="2024-12-19T15:44:07.820" v="236" actId="1076"/>
          <ac:spMkLst>
            <pc:docMk/>
            <pc:sldMk cId="0" sldId="256"/>
            <ac:spMk id="186" creationId="{FB2D0573-FB5F-3D12-734D-7A5A28B5A4F0}"/>
          </ac:spMkLst>
        </pc:spChg>
        <pc:spChg chg="mod">
          <ac:chgData name="THIBAUT Dorothée" userId="7735da7e-1017-4924-a3c9-f489cef895b6" providerId="ADAL" clId="{8972B6EA-D4D7-4A4F-BF17-10B81CA72EE4}" dt="2024-12-19T15:44:05.241" v="235" actId="1076"/>
          <ac:spMkLst>
            <pc:docMk/>
            <pc:sldMk cId="0" sldId="256"/>
            <ac:spMk id="187" creationId="{BF43AD7C-ED8A-B29F-7A9C-74E9BD12DE34}"/>
          </ac:spMkLst>
        </pc:spChg>
        <pc:spChg chg="mod">
          <ac:chgData name="THIBAUT Dorothée" userId="7735da7e-1017-4924-a3c9-f489cef895b6" providerId="ADAL" clId="{8972B6EA-D4D7-4A4F-BF17-10B81CA72EE4}" dt="2024-12-19T15:42:47.223" v="223"/>
          <ac:spMkLst>
            <pc:docMk/>
            <pc:sldMk cId="0" sldId="256"/>
            <ac:spMk id="190" creationId="{0DCD79DF-AAE6-FE68-F50F-CC3886482016}"/>
          </ac:spMkLst>
        </pc:spChg>
        <pc:spChg chg="mod">
          <ac:chgData name="THIBAUT Dorothée" userId="7735da7e-1017-4924-a3c9-f489cef895b6" providerId="ADAL" clId="{8972B6EA-D4D7-4A4F-BF17-10B81CA72EE4}" dt="2024-12-19T15:42:47.223" v="223"/>
          <ac:spMkLst>
            <pc:docMk/>
            <pc:sldMk cId="0" sldId="256"/>
            <ac:spMk id="191" creationId="{4AB6388D-AB4E-193C-FF2A-03FFB8415F3B}"/>
          </ac:spMkLst>
        </pc:spChg>
        <pc:spChg chg="mod">
          <ac:chgData name="THIBAUT Dorothée" userId="7735da7e-1017-4924-a3c9-f489cef895b6" providerId="ADAL" clId="{8972B6EA-D4D7-4A4F-BF17-10B81CA72EE4}" dt="2024-12-19T15:42:47.223" v="223"/>
          <ac:spMkLst>
            <pc:docMk/>
            <pc:sldMk cId="0" sldId="256"/>
            <ac:spMk id="192" creationId="{75A88453-E81E-0E60-59B9-4CA2ECD3F498}"/>
          </ac:spMkLst>
        </pc:spChg>
        <pc:spChg chg="mod">
          <ac:chgData name="THIBAUT Dorothée" userId="7735da7e-1017-4924-a3c9-f489cef895b6" providerId="ADAL" clId="{8972B6EA-D4D7-4A4F-BF17-10B81CA72EE4}" dt="2024-12-19T15:42:47.223" v="223"/>
          <ac:spMkLst>
            <pc:docMk/>
            <pc:sldMk cId="0" sldId="256"/>
            <ac:spMk id="195" creationId="{C3DB864D-F266-D05F-E9D2-AB70625484A6}"/>
          </ac:spMkLst>
        </pc:spChg>
        <pc:spChg chg="mod">
          <ac:chgData name="THIBAUT Dorothée" userId="7735da7e-1017-4924-a3c9-f489cef895b6" providerId="ADAL" clId="{8972B6EA-D4D7-4A4F-BF17-10B81CA72EE4}" dt="2024-12-19T15:42:47.223" v="223"/>
          <ac:spMkLst>
            <pc:docMk/>
            <pc:sldMk cId="0" sldId="256"/>
            <ac:spMk id="196" creationId="{64C828B7-1654-8AE2-A7ED-7C4FD95CBFD8}"/>
          </ac:spMkLst>
        </pc:spChg>
        <pc:spChg chg="mod">
          <ac:chgData name="THIBAUT Dorothée" userId="7735da7e-1017-4924-a3c9-f489cef895b6" providerId="ADAL" clId="{8972B6EA-D4D7-4A4F-BF17-10B81CA72EE4}" dt="2024-12-19T15:42:47.223" v="223"/>
          <ac:spMkLst>
            <pc:docMk/>
            <pc:sldMk cId="0" sldId="256"/>
            <ac:spMk id="197" creationId="{221E30B3-CBE1-215F-0EAF-CA57BF1CEFE6}"/>
          </ac:spMkLst>
        </pc:spChg>
        <pc:spChg chg="mod">
          <ac:chgData name="THIBAUT Dorothée" userId="7735da7e-1017-4924-a3c9-f489cef895b6" providerId="ADAL" clId="{8972B6EA-D4D7-4A4F-BF17-10B81CA72EE4}" dt="2024-12-19T15:42:47.223" v="223"/>
          <ac:spMkLst>
            <pc:docMk/>
            <pc:sldMk cId="0" sldId="256"/>
            <ac:spMk id="200" creationId="{F79B4165-738D-7E0D-B604-F710F3E0D7BF}"/>
          </ac:spMkLst>
        </pc:spChg>
        <pc:spChg chg="mod">
          <ac:chgData name="THIBAUT Dorothée" userId="7735da7e-1017-4924-a3c9-f489cef895b6" providerId="ADAL" clId="{8972B6EA-D4D7-4A4F-BF17-10B81CA72EE4}" dt="2024-12-19T15:42:47.223" v="223"/>
          <ac:spMkLst>
            <pc:docMk/>
            <pc:sldMk cId="0" sldId="256"/>
            <ac:spMk id="201" creationId="{0FB33B8F-0B70-214C-5A48-A157C4CACED4}"/>
          </ac:spMkLst>
        </pc:spChg>
        <pc:spChg chg="mod">
          <ac:chgData name="THIBAUT Dorothée" userId="7735da7e-1017-4924-a3c9-f489cef895b6" providerId="ADAL" clId="{8972B6EA-D4D7-4A4F-BF17-10B81CA72EE4}" dt="2024-12-19T15:42:47.223" v="223"/>
          <ac:spMkLst>
            <pc:docMk/>
            <pc:sldMk cId="0" sldId="256"/>
            <ac:spMk id="202" creationId="{AB19B922-A64F-F617-ED1C-002F54190B98}"/>
          </ac:spMkLst>
        </pc:spChg>
        <pc:spChg chg="mod">
          <ac:chgData name="THIBAUT Dorothée" userId="7735da7e-1017-4924-a3c9-f489cef895b6" providerId="ADAL" clId="{8972B6EA-D4D7-4A4F-BF17-10B81CA72EE4}" dt="2024-12-19T15:42:47.223" v="223"/>
          <ac:spMkLst>
            <pc:docMk/>
            <pc:sldMk cId="0" sldId="256"/>
            <ac:spMk id="205" creationId="{2CF218F2-3B2F-BF4B-E906-0F44DFD8642E}"/>
          </ac:spMkLst>
        </pc:spChg>
        <pc:spChg chg="mod">
          <ac:chgData name="THIBAUT Dorothée" userId="7735da7e-1017-4924-a3c9-f489cef895b6" providerId="ADAL" clId="{8972B6EA-D4D7-4A4F-BF17-10B81CA72EE4}" dt="2024-12-19T15:42:47.223" v="223"/>
          <ac:spMkLst>
            <pc:docMk/>
            <pc:sldMk cId="0" sldId="256"/>
            <ac:spMk id="206" creationId="{47083330-D8B3-9DF6-D700-DA7BAF49DC4E}"/>
          </ac:spMkLst>
        </pc:spChg>
        <pc:spChg chg="mod">
          <ac:chgData name="THIBAUT Dorothée" userId="7735da7e-1017-4924-a3c9-f489cef895b6" providerId="ADAL" clId="{8972B6EA-D4D7-4A4F-BF17-10B81CA72EE4}" dt="2024-12-19T15:42:47.223" v="223"/>
          <ac:spMkLst>
            <pc:docMk/>
            <pc:sldMk cId="0" sldId="256"/>
            <ac:spMk id="207" creationId="{D8C66FE7-6CD5-DD28-8270-D28EF2671F6F}"/>
          </ac:spMkLst>
        </pc:spChg>
        <pc:spChg chg="mod">
          <ac:chgData name="THIBAUT Dorothée" userId="7735da7e-1017-4924-a3c9-f489cef895b6" providerId="ADAL" clId="{8972B6EA-D4D7-4A4F-BF17-10B81CA72EE4}" dt="2024-12-19T15:43:20.420" v="230" actId="1076"/>
          <ac:spMkLst>
            <pc:docMk/>
            <pc:sldMk cId="0" sldId="256"/>
            <ac:spMk id="208" creationId="{773FE150-8F44-2992-88B0-E026042F064E}"/>
          </ac:spMkLst>
        </pc:spChg>
        <pc:spChg chg="mod">
          <ac:chgData name="THIBAUT Dorothée" userId="7735da7e-1017-4924-a3c9-f489cef895b6" providerId="ADAL" clId="{8972B6EA-D4D7-4A4F-BF17-10B81CA72EE4}" dt="2024-12-19T15:43:26.155" v="231" actId="1076"/>
          <ac:spMkLst>
            <pc:docMk/>
            <pc:sldMk cId="0" sldId="256"/>
            <ac:spMk id="209" creationId="{CFA6DAAC-603F-5CB2-0C75-0B5DFE448A16}"/>
          </ac:spMkLst>
        </pc:spChg>
        <pc:spChg chg="mod">
          <ac:chgData name="THIBAUT Dorothée" userId="7735da7e-1017-4924-a3c9-f489cef895b6" providerId="ADAL" clId="{8972B6EA-D4D7-4A4F-BF17-10B81CA72EE4}" dt="2024-12-19T15:43:35.663" v="232" actId="1076"/>
          <ac:spMkLst>
            <pc:docMk/>
            <pc:sldMk cId="0" sldId="256"/>
            <ac:spMk id="210" creationId="{67A81804-DC79-CEEE-BFD5-51BE4C24FEF0}"/>
          </ac:spMkLst>
        </pc:spChg>
        <pc:spChg chg="mod">
          <ac:chgData name="THIBAUT Dorothée" userId="7735da7e-1017-4924-a3c9-f489cef895b6" providerId="ADAL" clId="{8972B6EA-D4D7-4A4F-BF17-10B81CA72EE4}" dt="2024-12-19T15:49:35.801" v="295"/>
          <ac:spMkLst>
            <pc:docMk/>
            <pc:sldMk cId="0" sldId="256"/>
            <ac:spMk id="212" creationId="{D7C73D62-A5D7-3BF6-D6A3-C3AB20EA2337}"/>
          </ac:spMkLst>
        </pc:spChg>
        <pc:spChg chg="mod">
          <ac:chgData name="THIBAUT Dorothée" userId="7735da7e-1017-4924-a3c9-f489cef895b6" providerId="ADAL" clId="{8972B6EA-D4D7-4A4F-BF17-10B81CA72EE4}" dt="2024-12-19T15:49:35.801" v="295"/>
          <ac:spMkLst>
            <pc:docMk/>
            <pc:sldMk cId="0" sldId="256"/>
            <ac:spMk id="213" creationId="{20980390-DD71-83C0-612A-207215EC71E6}"/>
          </ac:spMkLst>
        </pc:spChg>
        <pc:spChg chg="add mod">
          <ac:chgData name="THIBAUT Dorothée" userId="7735da7e-1017-4924-a3c9-f489cef895b6" providerId="ADAL" clId="{8972B6EA-D4D7-4A4F-BF17-10B81CA72EE4}" dt="2024-12-19T16:40:27.221" v="1581" actId="1036"/>
          <ac:spMkLst>
            <pc:docMk/>
            <pc:sldMk cId="0" sldId="256"/>
            <ac:spMk id="214" creationId="{570A17B3-A66F-2D29-DBB4-29437ED5AED1}"/>
          </ac:spMkLst>
        </pc:spChg>
        <pc:spChg chg="add mod">
          <ac:chgData name="THIBAUT Dorothée" userId="7735da7e-1017-4924-a3c9-f489cef895b6" providerId="ADAL" clId="{8972B6EA-D4D7-4A4F-BF17-10B81CA72EE4}" dt="2024-12-19T16:40:27.221" v="1581" actId="1036"/>
          <ac:spMkLst>
            <pc:docMk/>
            <pc:sldMk cId="0" sldId="256"/>
            <ac:spMk id="215" creationId="{74663823-49DF-1076-B758-E69A6379FFB8}"/>
          </ac:spMkLst>
        </pc:spChg>
        <pc:spChg chg="add mod">
          <ac:chgData name="THIBAUT Dorothée" userId="7735da7e-1017-4924-a3c9-f489cef895b6" providerId="ADAL" clId="{8972B6EA-D4D7-4A4F-BF17-10B81CA72EE4}" dt="2024-12-19T16:40:27.221" v="1581" actId="1036"/>
          <ac:spMkLst>
            <pc:docMk/>
            <pc:sldMk cId="0" sldId="256"/>
            <ac:spMk id="218" creationId="{AABC9702-D666-E6B2-DAB9-726E0F8CBA3C}"/>
          </ac:spMkLst>
        </pc:spChg>
        <pc:spChg chg="add mod">
          <ac:chgData name="THIBAUT Dorothée" userId="7735da7e-1017-4924-a3c9-f489cef895b6" providerId="ADAL" clId="{8972B6EA-D4D7-4A4F-BF17-10B81CA72EE4}" dt="2024-12-19T16:40:27.221" v="1581" actId="1036"/>
          <ac:spMkLst>
            <pc:docMk/>
            <pc:sldMk cId="0" sldId="256"/>
            <ac:spMk id="219" creationId="{7326ACFE-7CC0-1E37-837F-1AE8C4CA2D8A}"/>
          </ac:spMkLst>
        </pc:spChg>
        <pc:spChg chg="add mod">
          <ac:chgData name="THIBAUT Dorothée" userId="7735da7e-1017-4924-a3c9-f489cef895b6" providerId="ADAL" clId="{8972B6EA-D4D7-4A4F-BF17-10B81CA72EE4}" dt="2024-12-19T16:40:27.221" v="1581" actId="1036"/>
          <ac:spMkLst>
            <pc:docMk/>
            <pc:sldMk cId="0" sldId="256"/>
            <ac:spMk id="221" creationId="{444EF2A7-9A75-73C1-92D3-35BC5A8C15F4}"/>
          </ac:spMkLst>
        </pc:spChg>
        <pc:spChg chg="add mod">
          <ac:chgData name="THIBAUT Dorothée" userId="7735da7e-1017-4924-a3c9-f489cef895b6" providerId="ADAL" clId="{8972B6EA-D4D7-4A4F-BF17-10B81CA72EE4}" dt="2024-12-19T16:40:27.221" v="1581" actId="1036"/>
          <ac:spMkLst>
            <pc:docMk/>
            <pc:sldMk cId="0" sldId="256"/>
            <ac:spMk id="222" creationId="{3108477B-142B-7289-0851-79A1BCBB178F}"/>
          </ac:spMkLst>
        </pc:spChg>
        <pc:spChg chg="add mod">
          <ac:chgData name="THIBAUT Dorothée" userId="7735da7e-1017-4924-a3c9-f489cef895b6" providerId="ADAL" clId="{8972B6EA-D4D7-4A4F-BF17-10B81CA72EE4}" dt="2024-12-19T16:40:27.221" v="1581" actId="1036"/>
          <ac:spMkLst>
            <pc:docMk/>
            <pc:sldMk cId="0" sldId="256"/>
            <ac:spMk id="223" creationId="{992E9F3D-536D-CB82-67E1-E050DEC9FEFF}"/>
          </ac:spMkLst>
        </pc:spChg>
        <pc:spChg chg="add del mod">
          <ac:chgData name="THIBAUT Dorothée" userId="7735da7e-1017-4924-a3c9-f489cef895b6" providerId="ADAL" clId="{8972B6EA-D4D7-4A4F-BF17-10B81CA72EE4}" dt="2024-12-19T16:09:04.941" v="483" actId="478"/>
          <ac:spMkLst>
            <pc:docMk/>
            <pc:sldMk cId="0" sldId="256"/>
            <ac:spMk id="1024" creationId="{A68CE0F2-A6BD-CD65-27E4-1F25F6EB4CB1}"/>
          </ac:spMkLst>
        </pc:spChg>
        <pc:spChg chg="add mod">
          <ac:chgData name="THIBAUT Dorothée" userId="7735da7e-1017-4924-a3c9-f489cef895b6" providerId="ADAL" clId="{8972B6EA-D4D7-4A4F-BF17-10B81CA72EE4}" dt="2024-12-19T16:40:27.221" v="1581" actId="1036"/>
          <ac:spMkLst>
            <pc:docMk/>
            <pc:sldMk cId="0" sldId="256"/>
            <ac:spMk id="1029" creationId="{4C826DF8-92A8-9C04-CCCD-228C9B2DDCEF}"/>
          </ac:spMkLst>
        </pc:spChg>
        <pc:spChg chg="add mod">
          <ac:chgData name="THIBAUT Dorothée" userId="7735da7e-1017-4924-a3c9-f489cef895b6" providerId="ADAL" clId="{8972B6EA-D4D7-4A4F-BF17-10B81CA72EE4}" dt="2024-12-19T16:40:27.221" v="1581" actId="1036"/>
          <ac:spMkLst>
            <pc:docMk/>
            <pc:sldMk cId="0" sldId="256"/>
            <ac:spMk id="1031" creationId="{7C141C88-CBF4-4997-F32E-7071DA05303F}"/>
          </ac:spMkLst>
        </pc:spChg>
        <pc:spChg chg="add mod">
          <ac:chgData name="THIBAUT Dorothée" userId="7735da7e-1017-4924-a3c9-f489cef895b6" providerId="ADAL" clId="{8972B6EA-D4D7-4A4F-BF17-10B81CA72EE4}" dt="2024-12-19T16:40:27.221" v="1581" actId="1036"/>
          <ac:spMkLst>
            <pc:docMk/>
            <pc:sldMk cId="0" sldId="256"/>
            <ac:spMk id="1032" creationId="{2AE60AD6-79D2-85BF-F693-D9D3B9A8A9D3}"/>
          </ac:spMkLst>
        </pc:spChg>
        <pc:spChg chg="add mod">
          <ac:chgData name="THIBAUT Dorothée" userId="7735da7e-1017-4924-a3c9-f489cef895b6" providerId="ADAL" clId="{8972B6EA-D4D7-4A4F-BF17-10B81CA72EE4}" dt="2024-12-19T16:40:27.221" v="1581" actId="1036"/>
          <ac:spMkLst>
            <pc:docMk/>
            <pc:sldMk cId="0" sldId="256"/>
            <ac:spMk id="1033" creationId="{365045C0-05B8-A215-0B97-9FFFA091126E}"/>
          </ac:spMkLst>
        </pc:spChg>
        <pc:spChg chg="add mod">
          <ac:chgData name="THIBAUT Dorothée" userId="7735da7e-1017-4924-a3c9-f489cef895b6" providerId="ADAL" clId="{8972B6EA-D4D7-4A4F-BF17-10B81CA72EE4}" dt="2024-12-19T16:54:14.964" v="1713" actId="1076"/>
          <ac:spMkLst>
            <pc:docMk/>
            <pc:sldMk cId="0" sldId="256"/>
            <ac:spMk id="1034" creationId="{598A5D36-C3F8-2B62-78FA-86CE2BD26113}"/>
          </ac:spMkLst>
        </pc:spChg>
        <pc:spChg chg="add mod">
          <ac:chgData name="THIBAUT Dorothée" userId="7735da7e-1017-4924-a3c9-f489cef895b6" providerId="ADAL" clId="{8972B6EA-D4D7-4A4F-BF17-10B81CA72EE4}" dt="2024-12-19T16:40:27.221" v="1581" actId="1036"/>
          <ac:spMkLst>
            <pc:docMk/>
            <pc:sldMk cId="0" sldId="256"/>
            <ac:spMk id="1035" creationId="{20F94919-AC3E-56B1-ADA1-0DC90406D1BC}"/>
          </ac:spMkLst>
        </pc:spChg>
        <pc:spChg chg="add mod">
          <ac:chgData name="THIBAUT Dorothée" userId="7735da7e-1017-4924-a3c9-f489cef895b6" providerId="ADAL" clId="{8972B6EA-D4D7-4A4F-BF17-10B81CA72EE4}" dt="2024-12-19T16:54:23.235" v="1714" actId="1076"/>
          <ac:spMkLst>
            <pc:docMk/>
            <pc:sldMk cId="0" sldId="256"/>
            <ac:spMk id="1036" creationId="{8BC0C230-E3B4-B0E1-AA3A-58C2C21E019B}"/>
          </ac:spMkLst>
        </pc:spChg>
        <pc:spChg chg="add mod">
          <ac:chgData name="THIBAUT Dorothée" userId="7735da7e-1017-4924-a3c9-f489cef895b6" providerId="ADAL" clId="{8972B6EA-D4D7-4A4F-BF17-10B81CA72EE4}" dt="2024-12-19T16:41:28.955" v="1620" actId="1076"/>
          <ac:spMkLst>
            <pc:docMk/>
            <pc:sldMk cId="0" sldId="256"/>
            <ac:spMk id="1037" creationId="{1CD5456B-EFA1-C515-9531-482CABA32109}"/>
          </ac:spMkLst>
        </pc:spChg>
        <pc:grpChg chg="add mod">
          <ac:chgData name="THIBAUT Dorothée" userId="7735da7e-1017-4924-a3c9-f489cef895b6" providerId="ADAL" clId="{8972B6EA-D4D7-4A4F-BF17-10B81CA72EE4}" dt="2024-12-19T16:39:39.286" v="1556" actId="1035"/>
          <ac:grpSpMkLst>
            <pc:docMk/>
            <pc:sldMk cId="0" sldId="256"/>
            <ac:grpSpMk id="7" creationId="{44F2DC2D-5071-F45A-182C-4C1AA5318F29}"/>
          </ac:grpSpMkLst>
        </pc:grpChg>
        <pc:grpChg chg="add del mod">
          <ac:chgData name="THIBAUT Dorothée" userId="7735da7e-1017-4924-a3c9-f489cef895b6" providerId="ADAL" clId="{8972B6EA-D4D7-4A4F-BF17-10B81CA72EE4}" dt="2024-12-19T14:01:47.799" v="142" actId="478"/>
          <ac:grpSpMkLst>
            <pc:docMk/>
            <pc:sldMk cId="0" sldId="256"/>
            <ac:grpSpMk id="10" creationId="{B4FC8DC4-33A2-8DF8-46F7-13F80E2EC099}"/>
          </ac:grpSpMkLst>
        </pc:grpChg>
        <pc:grpChg chg="add mod">
          <ac:chgData name="THIBAUT Dorothée" userId="7735da7e-1017-4924-a3c9-f489cef895b6" providerId="ADAL" clId="{8972B6EA-D4D7-4A4F-BF17-10B81CA72EE4}" dt="2024-12-19T16:39:39.286" v="1556" actId="1035"/>
          <ac:grpSpMkLst>
            <pc:docMk/>
            <pc:sldMk cId="0" sldId="256"/>
            <ac:grpSpMk id="13" creationId="{4AD673F1-C45E-6F12-6398-867028AF60D3}"/>
          </ac:grpSpMkLst>
        </pc:grpChg>
        <pc:grpChg chg="add del mod">
          <ac:chgData name="THIBAUT Dorothée" userId="7735da7e-1017-4924-a3c9-f489cef895b6" providerId="ADAL" clId="{8972B6EA-D4D7-4A4F-BF17-10B81CA72EE4}" dt="2024-12-19T16:40:27.221" v="1581" actId="1036"/>
          <ac:grpSpMkLst>
            <pc:docMk/>
            <pc:sldMk cId="0" sldId="256"/>
            <ac:grpSpMk id="16" creationId="{DEDD6E17-8CEB-2111-39E1-59A5C1F646F7}"/>
          </ac:grpSpMkLst>
        </pc:grpChg>
        <pc:grpChg chg="mod">
          <ac:chgData name="THIBAUT Dorothée" userId="7735da7e-1017-4924-a3c9-f489cef895b6" providerId="ADAL" clId="{8972B6EA-D4D7-4A4F-BF17-10B81CA72EE4}" dt="2024-12-19T15:42:47.223" v="223"/>
          <ac:grpSpMkLst>
            <pc:docMk/>
            <pc:sldMk cId="0" sldId="256"/>
            <ac:grpSpMk id="17" creationId="{283E39E6-CBE7-3D15-A825-B50C7A03137E}"/>
          </ac:grpSpMkLst>
        </pc:grpChg>
        <pc:grpChg chg="mod">
          <ac:chgData name="THIBAUT Dorothée" userId="7735da7e-1017-4924-a3c9-f489cef895b6" providerId="ADAL" clId="{8972B6EA-D4D7-4A4F-BF17-10B81CA72EE4}" dt="2024-12-19T15:42:47.223" v="223"/>
          <ac:grpSpMkLst>
            <pc:docMk/>
            <pc:sldMk cId="0" sldId="256"/>
            <ac:grpSpMk id="18" creationId="{8924C7A2-2650-996F-32FC-58AE329E1188}"/>
          </ac:grpSpMkLst>
        </pc:grpChg>
        <pc:grpChg chg="mod">
          <ac:chgData name="THIBAUT Dorothée" userId="7735da7e-1017-4924-a3c9-f489cef895b6" providerId="ADAL" clId="{8972B6EA-D4D7-4A4F-BF17-10B81CA72EE4}" dt="2024-12-19T15:42:47.223" v="223"/>
          <ac:grpSpMkLst>
            <pc:docMk/>
            <pc:sldMk cId="0" sldId="256"/>
            <ac:grpSpMk id="19" creationId="{DE2D6BA5-BB9C-EF8E-0F68-48BB6BEAB848}"/>
          </ac:grpSpMkLst>
        </pc:grpChg>
        <pc:grpChg chg="mod">
          <ac:chgData name="THIBAUT Dorothée" userId="7735da7e-1017-4924-a3c9-f489cef895b6" providerId="ADAL" clId="{8972B6EA-D4D7-4A4F-BF17-10B81CA72EE4}" dt="2024-12-19T15:42:47.223" v="223"/>
          <ac:grpSpMkLst>
            <pc:docMk/>
            <pc:sldMk cId="0" sldId="256"/>
            <ac:grpSpMk id="20" creationId="{7B852AD4-12FB-845D-B14E-723DE0FDE7AF}"/>
          </ac:grpSpMkLst>
        </pc:grpChg>
        <pc:grpChg chg="del mod">
          <ac:chgData name="THIBAUT Dorothée" userId="7735da7e-1017-4924-a3c9-f489cef895b6" providerId="ADAL" clId="{8972B6EA-D4D7-4A4F-BF17-10B81CA72EE4}" dt="2024-12-19T15:54:13.873" v="432" actId="478"/>
          <ac:grpSpMkLst>
            <pc:docMk/>
            <pc:sldMk cId="0" sldId="256"/>
            <ac:grpSpMk id="21" creationId="{ACD63A23-FB50-0CC9-2DDD-2CF2649D187C}"/>
          </ac:grpSpMkLst>
        </pc:grpChg>
        <pc:grpChg chg="mod">
          <ac:chgData name="THIBAUT Dorothée" userId="7735da7e-1017-4924-a3c9-f489cef895b6" providerId="ADAL" clId="{8972B6EA-D4D7-4A4F-BF17-10B81CA72EE4}" dt="2024-12-19T16:39:39.286" v="1556" actId="1035"/>
          <ac:grpSpMkLst>
            <pc:docMk/>
            <pc:sldMk cId="0" sldId="256"/>
            <ac:grpSpMk id="87" creationId="{00000000-0000-0000-0000-000000000000}"/>
          </ac:grpSpMkLst>
        </pc:grpChg>
        <pc:grpChg chg="mod">
          <ac:chgData name="THIBAUT Dorothée" userId="7735da7e-1017-4924-a3c9-f489cef895b6" providerId="ADAL" clId="{8972B6EA-D4D7-4A4F-BF17-10B81CA72EE4}" dt="2024-12-19T16:40:27.221" v="1581" actId="1036"/>
          <ac:grpSpMkLst>
            <pc:docMk/>
            <pc:sldMk cId="0" sldId="256"/>
            <ac:grpSpMk id="90" creationId="{00000000-0000-0000-0000-000000000000}"/>
          </ac:grpSpMkLst>
        </pc:grpChg>
        <pc:grpChg chg="mod">
          <ac:chgData name="THIBAUT Dorothée" userId="7735da7e-1017-4924-a3c9-f489cef895b6" providerId="ADAL" clId="{8972B6EA-D4D7-4A4F-BF17-10B81CA72EE4}" dt="2024-12-19T16:40:27.221" v="1581" actId="1036"/>
          <ac:grpSpMkLst>
            <pc:docMk/>
            <pc:sldMk cId="0" sldId="256"/>
            <ac:grpSpMk id="93" creationId="{00000000-0000-0000-0000-000000000000}"/>
          </ac:grpSpMkLst>
        </pc:grpChg>
        <pc:grpChg chg="del mod">
          <ac:chgData name="THIBAUT Dorothée" userId="7735da7e-1017-4924-a3c9-f489cef895b6" providerId="ADAL" clId="{8972B6EA-D4D7-4A4F-BF17-10B81CA72EE4}" dt="2024-12-19T15:42:44.810" v="222" actId="478"/>
          <ac:grpSpMkLst>
            <pc:docMk/>
            <pc:sldMk cId="0" sldId="256"/>
            <ac:grpSpMk id="101" creationId="{00000000-0000-0000-0000-000000000000}"/>
          </ac:grpSpMkLst>
        </pc:grpChg>
        <pc:grpChg chg="mod">
          <ac:chgData name="THIBAUT Dorothée" userId="7735da7e-1017-4924-a3c9-f489cef895b6" providerId="ADAL" clId="{8972B6EA-D4D7-4A4F-BF17-10B81CA72EE4}" dt="2024-12-19T15:42:47.223" v="223"/>
          <ac:grpSpMkLst>
            <pc:docMk/>
            <pc:sldMk cId="0" sldId="256"/>
            <ac:grpSpMk id="183" creationId="{7D3DA7D6-6557-B500-8658-E8B1ED46756E}"/>
          </ac:grpSpMkLst>
        </pc:grpChg>
        <pc:grpChg chg="mod">
          <ac:chgData name="THIBAUT Dorothée" userId="7735da7e-1017-4924-a3c9-f489cef895b6" providerId="ADAL" clId="{8972B6EA-D4D7-4A4F-BF17-10B81CA72EE4}" dt="2024-12-19T15:42:47.223" v="223"/>
          <ac:grpSpMkLst>
            <pc:docMk/>
            <pc:sldMk cId="0" sldId="256"/>
            <ac:grpSpMk id="184" creationId="{059D55A6-691B-FDD2-0993-ED42B901753C}"/>
          </ac:grpSpMkLst>
        </pc:grpChg>
        <pc:grpChg chg="mod">
          <ac:chgData name="THIBAUT Dorothée" userId="7735da7e-1017-4924-a3c9-f489cef895b6" providerId="ADAL" clId="{8972B6EA-D4D7-4A4F-BF17-10B81CA72EE4}" dt="2024-12-19T15:42:47.223" v="223"/>
          <ac:grpSpMkLst>
            <pc:docMk/>
            <pc:sldMk cId="0" sldId="256"/>
            <ac:grpSpMk id="188" creationId="{A82B9572-DF3E-E84D-B2E2-4F475060B707}"/>
          </ac:grpSpMkLst>
        </pc:grpChg>
        <pc:grpChg chg="mod">
          <ac:chgData name="THIBAUT Dorothée" userId="7735da7e-1017-4924-a3c9-f489cef895b6" providerId="ADAL" clId="{8972B6EA-D4D7-4A4F-BF17-10B81CA72EE4}" dt="2024-12-19T15:42:47.223" v="223"/>
          <ac:grpSpMkLst>
            <pc:docMk/>
            <pc:sldMk cId="0" sldId="256"/>
            <ac:grpSpMk id="189" creationId="{F4179162-E156-555A-1AC9-2F756C545A13}"/>
          </ac:grpSpMkLst>
        </pc:grpChg>
        <pc:grpChg chg="mod">
          <ac:chgData name="THIBAUT Dorothée" userId="7735da7e-1017-4924-a3c9-f489cef895b6" providerId="ADAL" clId="{8972B6EA-D4D7-4A4F-BF17-10B81CA72EE4}" dt="2024-12-19T15:42:47.223" v="223"/>
          <ac:grpSpMkLst>
            <pc:docMk/>
            <pc:sldMk cId="0" sldId="256"/>
            <ac:grpSpMk id="193" creationId="{5667663A-7C0C-47FD-2362-29B442A22465}"/>
          </ac:grpSpMkLst>
        </pc:grpChg>
        <pc:grpChg chg="mod">
          <ac:chgData name="THIBAUT Dorothée" userId="7735da7e-1017-4924-a3c9-f489cef895b6" providerId="ADAL" clId="{8972B6EA-D4D7-4A4F-BF17-10B81CA72EE4}" dt="2024-12-19T15:42:47.223" v="223"/>
          <ac:grpSpMkLst>
            <pc:docMk/>
            <pc:sldMk cId="0" sldId="256"/>
            <ac:grpSpMk id="194" creationId="{66C83963-D383-2C3D-F44C-A47169234F62}"/>
          </ac:grpSpMkLst>
        </pc:grpChg>
        <pc:grpChg chg="mod">
          <ac:chgData name="THIBAUT Dorothée" userId="7735da7e-1017-4924-a3c9-f489cef895b6" providerId="ADAL" clId="{8972B6EA-D4D7-4A4F-BF17-10B81CA72EE4}" dt="2024-12-19T15:42:47.223" v="223"/>
          <ac:grpSpMkLst>
            <pc:docMk/>
            <pc:sldMk cId="0" sldId="256"/>
            <ac:grpSpMk id="198" creationId="{BB59CE0D-3834-B980-7CDA-B62903742709}"/>
          </ac:grpSpMkLst>
        </pc:grpChg>
        <pc:grpChg chg="mod">
          <ac:chgData name="THIBAUT Dorothée" userId="7735da7e-1017-4924-a3c9-f489cef895b6" providerId="ADAL" clId="{8972B6EA-D4D7-4A4F-BF17-10B81CA72EE4}" dt="2024-12-19T15:42:47.223" v="223"/>
          <ac:grpSpMkLst>
            <pc:docMk/>
            <pc:sldMk cId="0" sldId="256"/>
            <ac:grpSpMk id="199" creationId="{84531F28-603E-73D0-9FCE-698701EB8922}"/>
          </ac:grpSpMkLst>
        </pc:grpChg>
        <pc:grpChg chg="mod">
          <ac:chgData name="THIBAUT Dorothée" userId="7735da7e-1017-4924-a3c9-f489cef895b6" providerId="ADAL" clId="{8972B6EA-D4D7-4A4F-BF17-10B81CA72EE4}" dt="2024-12-19T15:42:47.223" v="223"/>
          <ac:grpSpMkLst>
            <pc:docMk/>
            <pc:sldMk cId="0" sldId="256"/>
            <ac:grpSpMk id="203" creationId="{456A61EA-540A-19F0-258B-5C093F7D5913}"/>
          </ac:grpSpMkLst>
        </pc:grpChg>
        <pc:grpChg chg="mod">
          <ac:chgData name="THIBAUT Dorothée" userId="7735da7e-1017-4924-a3c9-f489cef895b6" providerId="ADAL" clId="{8972B6EA-D4D7-4A4F-BF17-10B81CA72EE4}" dt="2024-12-19T15:42:47.223" v="223"/>
          <ac:grpSpMkLst>
            <pc:docMk/>
            <pc:sldMk cId="0" sldId="256"/>
            <ac:grpSpMk id="204" creationId="{42D3CAF4-2205-75F2-DF7E-83A96DCB2D9F}"/>
          </ac:grpSpMkLst>
        </pc:grpChg>
        <pc:grpChg chg="add mod">
          <ac:chgData name="THIBAUT Dorothée" userId="7735da7e-1017-4924-a3c9-f489cef895b6" providerId="ADAL" clId="{8972B6EA-D4D7-4A4F-BF17-10B81CA72EE4}" dt="2024-12-19T16:39:39.286" v="1556" actId="1035"/>
          <ac:grpSpMkLst>
            <pc:docMk/>
            <pc:sldMk cId="0" sldId="256"/>
            <ac:grpSpMk id="211" creationId="{C3BC38C9-7C3C-FE7B-FFAD-B7B1EF2E5400}"/>
          </ac:grpSpMkLst>
        </pc:grpChg>
        <pc:picChg chg="mod">
          <ac:chgData name="THIBAUT Dorothée" userId="7735da7e-1017-4924-a3c9-f489cef895b6" providerId="ADAL" clId="{8972B6EA-D4D7-4A4F-BF17-10B81CA72EE4}" dt="2024-12-19T15:51:46.219" v="324" actId="1076"/>
          <ac:picMkLst>
            <pc:docMk/>
            <pc:sldMk cId="0" sldId="256"/>
            <ac:picMk id="14" creationId="{BDFA124B-038E-674E-502A-9C6DD6442617}"/>
          </ac:picMkLst>
        </pc:picChg>
        <pc:picChg chg="del">
          <ac:chgData name="THIBAUT Dorothée" userId="7735da7e-1017-4924-a3c9-f489cef895b6" providerId="ADAL" clId="{8972B6EA-D4D7-4A4F-BF17-10B81CA72EE4}" dt="2024-12-19T11:01:05.273" v="109" actId="478"/>
          <ac:picMkLst>
            <pc:docMk/>
            <pc:sldMk cId="0" sldId="256"/>
            <ac:picMk id="160" creationId="{00000000-0000-0000-0000-000000000000}"/>
          </ac:picMkLst>
        </pc:picChg>
        <pc:picChg chg="mod">
          <ac:chgData name="THIBAUT Dorothée" userId="7735da7e-1017-4924-a3c9-f489cef895b6" providerId="ADAL" clId="{8972B6EA-D4D7-4A4F-BF17-10B81CA72EE4}" dt="2024-12-19T16:39:39.286" v="1556" actId="1035"/>
          <ac:picMkLst>
            <pc:docMk/>
            <pc:sldMk cId="0" sldId="256"/>
            <ac:picMk id="161" creationId="{00000000-0000-0000-0000-000000000000}"/>
          </ac:picMkLst>
        </pc:picChg>
        <pc:picChg chg="del">
          <ac:chgData name="THIBAUT Dorothée" userId="7735da7e-1017-4924-a3c9-f489cef895b6" providerId="ADAL" clId="{8972B6EA-D4D7-4A4F-BF17-10B81CA72EE4}" dt="2024-12-19T10:56:22.150" v="83" actId="478"/>
          <ac:picMkLst>
            <pc:docMk/>
            <pc:sldMk cId="0" sldId="256"/>
            <ac:picMk id="162" creationId="{00000000-0000-0000-0000-000000000000}"/>
          </ac:picMkLst>
        </pc:picChg>
        <pc:picChg chg="del">
          <ac:chgData name="THIBAUT Dorothée" userId="7735da7e-1017-4924-a3c9-f489cef895b6" providerId="ADAL" clId="{8972B6EA-D4D7-4A4F-BF17-10B81CA72EE4}" dt="2024-12-19T10:02:58.059" v="0" actId="478"/>
          <ac:picMkLst>
            <pc:docMk/>
            <pc:sldMk cId="0" sldId="256"/>
            <ac:picMk id="172" creationId="{00000000-0000-0000-0000-000000000000}"/>
          </ac:picMkLst>
        </pc:picChg>
        <pc:picChg chg="add mod">
          <ac:chgData name="THIBAUT Dorothée" userId="7735da7e-1017-4924-a3c9-f489cef895b6" providerId="ADAL" clId="{8972B6EA-D4D7-4A4F-BF17-10B81CA72EE4}" dt="2024-12-19T16:40:27.221" v="1581" actId="1036"/>
          <ac:picMkLst>
            <pc:docMk/>
            <pc:sldMk cId="0" sldId="256"/>
            <ac:picMk id="216" creationId="{1F2234F3-AD47-A267-00D1-E6A0637AF333}"/>
          </ac:picMkLst>
        </pc:picChg>
        <pc:picChg chg="add mod">
          <ac:chgData name="THIBAUT Dorothée" userId="7735da7e-1017-4924-a3c9-f489cef895b6" providerId="ADAL" clId="{8972B6EA-D4D7-4A4F-BF17-10B81CA72EE4}" dt="2024-12-19T15:48:06.584" v="243" actId="1076"/>
          <ac:picMkLst>
            <pc:docMk/>
            <pc:sldMk cId="0" sldId="256"/>
            <ac:picMk id="1026" creationId="{DB1780E8-BC49-363C-2025-196EB083F4F7}"/>
          </ac:picMkLst>
        </pc:picChg>
        <pc:cxnChg chg="mod">
          <ac:chgData name="THIBAUT Dorothée" userId="7735da7e-1017-4924-a3c9-f489cef895b6" providerId="ADAL" clId="{8972B6EA-D4D7-4A4F-BF17-10B81CA72EE4}" dt="2024-12-19T16:40:27.221" v="1581" actId="1036"/>
          <ac:cxnSpMkLst>
            <pc:docMk/>
            <pc:sldMk cId="0" sldId="256"/>
            <ac:cxnSpMk id="166" creationId="{00000000-0000-0000-0000-000000000000}"/>
          </ac:cxnSpMkLst>
        </pc:cxnChg>
        <pc:cxnChg chg="del mod">
          <ac:chgData name="THIBAUT Dorothée" userId="7735da7e-1017-4924-a3c9-f489cef895b6" providerId="ADAL" clId="{8972B6EA-D4D7-4A4F-BF17-10B81CA72EE4}" dt="2024-12-19T16:11:06.381" v="517" actId="478"/>
          <ac:cxnSpMkLst>
            <pc:docMk/>
            <pc:sldMk cId="0" sldId="256"/>
            <ac:cxnSpMk id="169" creationId="{00000000-0000-0000-0000-000000000000}"/>
          </ac:cxnSpMkLst>
        </pc:cxnChg>
        <pc:cxnChg chg="del">
          <ac:chgData name="THIBAUT Dorothée" userId="7735da7e-1017-4924-a3c9-f489cef895b6" providerId="ADAL" clId="{8972B6EA-D4D7-4A4F-BF17-10B81CA72EE4}" dt="2024-12-19T16:12:06.845" v="537" actId="478"/>
          <ac:cxnSpMkLst>
            <pc:docMk/>
            <pc:sldMk cId="0" sldId="256"/>
            <ac:cxnSpMk id="171" creationId="{00000000-0000-0000-0000-000000000000}"/>
          </ac:cxnSpMkLst>
        </pc:cxnChg>
        <pc:cxnChg chg="add mod">
          <ac:chgData name="THIBAUT Dorothée" userId="7735da7e-1017-4924-a3c9-f489cef895b6" providerId="ADAL" clId="{8972B6EA-D4D7-4A4F-BF17-10B81CA72EE4}" dt="2024-12-19T16:40:27.221" v="1581" actId="1036"/>
          <ac:cxnSpMkLst>
            <pc:docMk/>
            <pc:sldMk cId="0" sldId="256"/>
            <ac:cxnSpMk id="220" creationId="{E1268F19-93BF-D07B-02F8-00546CA29905}"/>
          </ac:cxnSpMkLst>
        </pc:cxnChg>
        <pc:cxnChg chg="add mod">
          <ac:chgData name="THIBAUT Dorothée" userId="7735da7e-1017-4924-a3c9-f489cef895b6" providerId="ADAL" clId="{8972B6EA-D4D7-4A4F-BF17-10B81CA72EE4}" dt="2024-12-19T16:40:27.221" v="1581" actId="1036"/>
          <ac:cxnSpMkLst>
            <pc:docMk/>
            <pc:sldMk cId="0" sldId="256"/>
            <ac:cxnSpMk id="1025" creationId="{353D8021-48A5-B311-30E5-5F53A7CFA2FE}"/>
          </ac:cxnSpMkLst>
        </pc:cxnChg>
        <pc:cxnChg chg="add mod">
          <ac:chgData name="THIBAUT Dorothée" userId="7735da7e-1017-4924-a3c9-f489cef895b6" providerId="ADAL" clId="{8972B6EA-D4D7-4A4F-BF17-10B81CA72EE4}" dt="2024-12-19T17:14:12.750" v="3529" actId="14100"/>
          <ac:cxnSpMkLst>
            <pc:docMk/>
            <pc:sldMk cId="0" sldId="256"/>
            <ac:cxnSpMk id="1038" creationId="{3B819F60-78F1-B1D1-4E9D-7F683159B56C}"/>
          </ac:cxnSpMkLst>
        </pc:cxnChg>
      </pc:sldChg>
      <pc:sldChg chg="modSp mod">
        <pc:chgData name="THIBAUT Dorothée" userId="7735da7e-1017-4924-a3c9-f489cef895b6" providerId="ADAL" clId="{8972B6EA-D4D7-4A4F-BF17-10B81CA72EE4}" dt="2024-12-19T17:22:18.195" v="4588" actId="20577"/>
        <pc:sldMkLst>
          <pc:docMk/>
          <pc:sldMk cId="0" sldId="257"/>
        </pc:sldMkLst>
        <pc:spChg chg="mod">
          <ac:chgData name="THIBAUT Dorothée" userId="7735da7e-1017-4924-a3c9-f489cef895b6" providerId="ADAL" clId="{8972B6EA-D4D7-4A4F-BF17-10B81CA72EE4}" dt="2024-12-19T17:20:20.010" v="4376" actId="113"/>
          <ac:spMkLst>
            <pc:docMk/>
            <pc:sldMk cId="0" sldId="257"/>
            <ac:spMk id="180" creationId="{00000000-0000-0000-0000-000000000000}"/>
          </ac:spMkLst>
        </pc:spChg>
        <pc:spChg chg="mod">
          <ac:chgData name="THIBAUT Dorothée" userId="7735da7e-1017-4924-a3c9-f489cef895b6" providerId="ADAL" clId="{8972B6EA-D4D7-4A4F-BF17-10B81CA72EE4}" dt="2024-12-19T17:13:25.903" v="3446" actId="1076"/>
          <ac:spMkLst>
            <pc:docMk/>
            <pc:sldMk cId="0" sldId="257"/>
            <ac:spMk id="181" creationId="{00000000-0000-0000-0000-000000000000}"/>
          </ac:spMkLst>
        </pc:spChg>
        <pc:spChg chg="mod">
          <ac:chgData name="THIBAUT Dorothée" userId="7735da7e-1017-4924-a3c9-f489cef895b6" providerId="ADAL" clId="{8972B6EA-D4D7-4A4F-BF17-10B81CA72EE4}" dt="2024-12-19T17:15:00.127" v="3549" actId="20577"/>
          <ac:spMkLst>
            <pc:docMk/>
            <pc:sldMk cId="0" sldId="257"/>
            <ac:spMk id="183" creationId="{00000000-0000-0000-0000-000000000000}"/>
          </ac:spMkLst>
        </pc:spChg>
        <pc:spChg chg="mod">
          <ac:chgData name="THIBAUT Dorothée" userId="7735da7e-1017-4924-a3c9-f489cef895b6" providerId="ADAL" clId="{8972B6EA-D4D7-4A4F-BF17-10B81CA72EE4}" dt="2024-12-19T17:22:11.310" v="4578" actId="20577"/>
          <ac:spMkLst>
            <pc:docMk/>
            <pc:sldMk cId="0" sldId="257"/>
            <ac:spMk id="186" creationId="{00000000-0000-0000-0000-000000000000}"/>
          </ac:spMkLst>
        </pc:spChg>
        <pc:spChg chg="mod">
          <ac:chgData name="THIBAUT Dorothée" userId="7735da7e-1017-4924-a3c9-f489cef895b6" providerId="ADAL" clId="{8972B6EA-D4D7-4A4F-BF17-10B81CA72EE4}" dt="2024-12-19T17:22:18.195" v="4588" actId="20577"/>
          <ac:spMkLst>
            <pc:docMk/>
            <pc:sldMk cId="0" sldId="257"/>
            <ac:spMk id="189" creationId="{00000000-0000-0000-0000-000000000000}"/>
          </ac:spMkLst>
        </pc:spChg>
        <pc:grpChg chg="mod">
          <ac:chgData name="THIBAUT Dorothée" userId="7735da7e-1017-4924-a3c9-f489cef895b6" providerId="ADAL" clId="{8972B6EA-D4D7-4A4F-BF17-10B81CA72EE4}" dt="2024-12-19T17:20:03.555" v="4369" actId="1076"/>
          <ac:grpSpMkLst>
            <pc:docMk/>
            <pc:sldMk cId="0" sldId="257"/>
            <ac:grpSpMk id="179" creationId="{00000000-0000-0000-0000-000000000000}"/>
          </ac:grpSpMkLst>
        </pc:grpChg>
      </pc:sldChg>
    </pc:docChg>
  </pc:docChgLst>
  <pc:docChgLst>
    <pc:chgData name="PRASEUTH Guilain" userId="738cfdbf-4365-4e3f-9543-019305334d59" providerId="ADAL" clId="{6DF1F5F4-B898-4742-A77C-4E799385B24C}"/>
    <pc:docChg chg="modSld">
      <pc:chgData name="PRASEUTH Guilain" userId="738cfdbf-4365-4e3f-9543-019305334d59" providerId="ADAL" clId="{6DF1F5F4-B898-4742-A77C-4E799385B24C}" dt="2024-11-22T09:41:47.205" v="21" actId="20577"/>
      <pc:docMkLst>
        <pc:docMk/>
      </pc:docMkLst>
      <pc:sldChg chg="modSp mod">
        <pc:chgData name="PRASEUTH Guilain" userId="738cfdbf-4365-4e3f-9543-019305334d59" providerId="ADAL" clId="{6DF1F5F4-B898-4742-A77C-4E799385B24C}" dt="2024-11-22T09:41:47.205" v="21" actId="20577"/>
        <pc:sldMkLst>
          <pc:docMk/>
          <pc:sldMk cId="0" sldId="256"/>
        </pc:sldMkLst>
        <pc:spChg chg="mod">
          <ac:chgData name="PRASEUTH Guilain" userId="738cfdbf-4365-4e3f-9543-019305334d59" providerId="ADAL" clId="{6DF1F5F4-B898-4742-A77C-4E799385B24C}" dt="2024-11-22T09:41:47.205" v="21" actId="20577"/>
          <ac:spMkLst>
            <pc:docMk/>
            <pc:sldMk cId="0" sldId="256"/>
            <ac:spMk id="99" creationId="{00000000-0000-0000-0000-000000000000}"/>
          </ac:spMkLst>
        </pc:spChg>
      </pc:sldChg>
    </pc:docChg>
  </pc:docChgLst>
</pc:chgInfo>
</file>

<file path=ppt/comments/modernComment_101_0.xml><?xml version="1.0" encoding="utf-8"?>
<p188:cmLst xmlns:a="http://schemas.openxmlformats.org/drawingml/2006/main" xmlns:r="http://schemas.openxmlformats.org/officeDocument/2006/relationships" xmlns:p188="http://schemas.microsoft.com/office/powerpoint/2018/8/main">
  <p188:cm id="{B82028C8-73A7-4E37-8140-BE20EF560CEF}" authorId="{94B007F1-E6B8-4BF7-25CD-5BB534C63B70}" created="2024-12-19T17:41:31.186">
    <ac:txMkLst xmlns:ac="http://schemas.microsoft.com/office/drawing/2013/main/command">
      <pc:docMk xmlns:pc="http://schemas.microsoft.com/office/powerpoint/2013/main/command"/>
      <pc:sldMk xmlns:pc="http://schemas.microsoft.com/office/powerpoint/2013/main/command" cId="0" sldId="257"/>
      <ac:spMk id="189" creationId="{00000000-0000-0000-0000-000000000000}"/>
      <ac:txMk cp="0">
        <ac:context len="169" hash="2325812219"/>
      </ac:txMk>
    </ac:txMkLst>
    <p188:pos x="715200" y="215483"/>
    <p188:txBody>
      <a:bodyPr/>
      <a:lstStyle/>
      <a:p>
        <a:r>
          <a:rPr lang="fr-FR"/>
          <a:t>Une vidéo qui explique les étapes d’un vrai procès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59650" y="802000"/>
            <a:ext cx="5037900" cy="40100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650" y="5079350"/>
            <a:ext cx="6045200" cy="481202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3:notes"/>
          <p:cNvSpPr txBox="1">
            <a:spLocks noGrp="1"/>
          </p:cNvSpPr>
          <p:nvPr>
            <p:ph type="body" idx="1"/>
          </p:nvPr>
        </p:nvSpPr>
        <p:spPr>
          <a:xfrm>
            <a:off x="755650" y="5079350"/>
            <a:ext cx="6045200" cy="481202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0" name="Google Shape;70;p3:notes"/>
          <p:cNvSpPr>
            <a:spLocks noGrp="1" noRot="1" noChangeAspect="1"/>
          </p:cNvSpPr>
          <p:nvPr>
            <p:ph type="sldImg" idx="2"/>
          </p:nvPr>
        </p:nvSpPr>
        <p:spPr>
          <a:xfrm>
            <a:off x="2360613" y="801688"/>
            <a:ext cx="2835275" cy="40100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755650" y="5079350"/>
            <a:ext cx="6045200" cy="481202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6" name="Google Shape;176;p4:notes"/>
          <p:cNvSpPr>
            <a:spLocks noGrp="1" noRot="1" noChangeAspect="1"/>
          </p:cNvSpPr>
          <p:nvPr>
            <p:ph type="sldImg" idx="2"/>
          </p:nvPr>
        </p:nvSpPr>
        <p:spPr>
          <a:xfrm>
            <a:off x="2360613" y="801688"/>
            <a:ext cx="2835275" cy="40100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bg>
      <p:bgPr>
        <a:solidFill>
          <a:schemeClr val="lt1"/>
        </a:solidFill>
        <a:effectLst/>
      </p:bgPr>
    </p:bg>
    <p:spTree>
      <p:nvGrpSpPr>
        <p:cNvPr id="1" name="Shape 12"/>
        <p:cNvGrpSpPr/>
        <p:nvPr/>
      </p:nvGrpSpPr>
      <p:grpSpPr>
        <a:xfrm>
          <a:off x="0" y="0"/>
          <a:ext cx="0" cy="0"/>
          <a:chOff x="0" y="0"/>
          <a:chExt cx="0" cy="0"/>
        </a:xfrm>
      </p:grpSpPr>
      <p:sp>
        <p:nvSpPr>
          <p:cNvPr id="13" name="Google Shape;13;p9"/>
          <p:cNvSpPr/>
          <p:nvPr/>
        </p:nvSpPr>
        <p:spPr>
          <a:xfrm>
            <a:off x="0" y="0"/>
            <a:ext cx="7560309" cy="10692130"/>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rgbClr val="F0665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14" name="Google Shape;14;p9"/>
          <p:cNvPicPr preferRelativeResize="0"/>
          <p:nvPr/>
        </p:nvPicPr>
        <p:blipFill rotWithShape="1">
          <a:blip r:embed="rId2">
            <a:alphaModFix/>
          </a:blip>
          <a:srcRect/>
          <a:stretch/>
        </p:blipFill>
        <p:spPr>
          <a:xfrm>
            <a:off x="7016308" y="412798"/>
            <a:ext cx="153669" cy="153670"/>
          </a:xfrm>
          <a:prstGeom prst="rect">
            <a:avLst/>
          </a:prstGeom>
          <a:noFill/>
          <a:ln>
            <a:noFill/>
          </a:ln>
        </p:spPr>
      </p:pic>
      <p:sp>
        <p:nvSpPr>
          <p:cNvPr id="15" name="Google Shape;15;p9"/>
          <p:cNvSpPr/>
          <p:nvPr/>
        </p:nvSpPr>
        <p:spPr>
          <a:xfrm>
            <a:off x="7016381" y="81927"/>
            <a:ext cx="487680" cy="485140"/>
          </a:xfrm>
          <a:custGeom>
            <a:avLst/>
            <a:gdLst/>
            <a:ahLst/>
            <a:cxnLst/>
            <a:rect l="l" t="t" r="r" b="b"/>
            <a:pathLst>
              <a:path w="487679" h="485140" extrusionOk="0">
                <a:moveTo>
                  <a:pt x="130886" y="352640"/>
                </a:moveTo>
                <a:lnTo>
                  <a:pt x="130429" y="352158"/>
                </a:lnTo>
                <a:lnTo>
                  <a:pt x="130429" y="352640"/>
                </a:lnTo>
                <a:lnTo>
                  <a:pt x="130886" y="352640"/>
                </a:lnTo>
                <a:close/>
              </a:path>
              <a:path w="487679" h="485140" extrusionOk="0">
                <a:moveTo>
                  <a:pt x="487235" y="409232"/>
                </a:moveTo>
                <a:lnTo>
                  <a:pt x="482041" y="380238"/>
                </a:lnTo>
                <a:lnTo>
                  <a:pt x="465531" y="354571"/>
                </a:lnTo>
                <a:lnTo>
                  <a:pt x="463931" y="352971"/>
                </a:lnTo>
                <a:lnTo>
                  <a:pt x="464058" y="352653"/>
                </a:lnTo>
                <a:lnTo>
                  <a:pt x="435089" y="311899"/>
                </a:lnTo>
                <a:lnTo>
                  <a:pt x="420649" y="265798"/>
                </a:lnTo>
                <a:lnTo>
                  <a:pt x="420700" y="217944"/>
                </a:lnTo>
                <a:lnTo>
                  <a:pt x="435267" y="171881"/>
                </a:lnTo>
                <a:lnTo>
                  <a:pt x="464324" y="131178"/>
                </a:lnTo>
                <a:lnTo>
                  <a:pt x="481304" y="105867"/>
                </a:lnTo>
                <a:lnTo>
                  <a:pt x="487057" y="77000"/>
                </a:lnTo>
                <a:lnTo>
                  <a:pt x="481558" y="48094"/>
                </a:lnTo>
                <a:lnTo>
                  <a:pt x="464324" y="22148"/>
                </a:lnTo>
                <a:lnTo>
                  <a:pt x="438848" y="5448"/>
                </a:lnTo>
                <a:lnTo>
                  <a:pt x="409943" y="12"/>
                </a:lnTo>
                <a:lnTo>
                  <a:pt x="381114" y="5803"/>
                </a:lnTo>
                <a:lnTo>
                  <a:pt x="355282" y="23355"/>
                </a:lnTo>
                <a:lnTo>
                  <a:pt x="314274" y="52895"/>
                </a:lnTo>
                <a:lnTo>
                  <a:pt x="267766" y="67640"/>
                </a:lnTo>
                <a:lnTo>
                  <a:pt x="219443" y="67576"/>
                </a:lnTo>
                <a:lnTo>
                  <a:pt x="172961" y="52717"/>
                </a:lnTo>
                <a:lnTo>
                  <a:pt x="131127" y="22148"/>
                </a:lnTo>
                <a:lnTo>
                  <a:pt x="130810" y="22148"/>
                </a:lnTo>
                <a:lnTo>
                  <a:pt x="105283" y="5435"/>
                </a:lnTo>
                <a:lnTo>
                  <a:pt x="76339" y="0"/>
                </a:lnTo>
                <a:lnTo>
                  <a:pt x="47459" y="5803"/>
                </a:lnTo>
                <a:lnTo>
                  <a:pt x="22148" y="22847"/>
                </a:lnTo>
                <a:lnTo>
                  <a:pt x="5435" y="48374"/>
                </a:lnTo>
                <a:lnTo>
                  <a:pt x="0" y="77330"/>
                </a:lnTo>
                <a:lnTo>
                  <a:pt x="5803" y="106197"/>
                </a:lnTo>
                <a:lnTo>
                  <a:pt x="22847" y="131508"/>
                </a:lnTo>
                <a:lnTo>
                  <a:pt x="48056" y="148094"/>
                </a:lnTo>
                <a:lnTo>
                  <a:pt x="76657" y="153670"/>
                </a:lnTo>
                <a:lnTo>
                  <a:pt x="105295" y="148221"/>
                </a:lnTo>
                <a:lnTo>
                  <a:pt x="130568" y="131737"/>
                </a:lnTo>
                <a:lnTo>
                  <a:pt x="130568" y="132270"/>
                </a:lnTo>
                <a:lnTo>
                  <a:pt x="170903" y="101752"/>
                </a:lnTo>
                <a:lnTo>
                  <a:pt x="217081" y="85902"/>
                </a:lnTo>
                <a:lnTo>
                  <a:pt x="265430" y="84810"/>
                </a:lnTo>
                <a:lnTo>
                  <a:pt x="312280" y="98564"/>
                </a:lnTo>
                <a:lnTo>
                  <a:pt x="353936" y="127241"/>
                </a:lnTo>
                <a:lnTo>
                  <a:pt x="384467" y="167576"/>
                </a:lnTo>
                <a:lnTo>
                  <a:pt x="400316" y="213753"/>
                </a:lnTo>
                <a:lnTo>
                  <a:pt x="401408" y="262115"/>
                </a:lnTo>
                <a:lnTo>
                  <a:pt x="387654" y="308952"/>
                </a:lnTo>
                <a:lnTo>
                  <a:pt x="358965" y="350608"/>
                </a:lnTo>
                <a:lnTo>
                  <a:pt x="356666" y="352971"/>
                </a:lnTo>
                <a:lnTo>
                  <a:pt x="356882" y="352971"/>
                </a:lnTo>
                <a:lnTo>
                  <a:pt x="339636" y="378142"/>
                </a:lnTo>
                <a:lnTo>
                  <a:pt x="333590" y="406971"/>
                </a:lnTo>
                <a:lnTo>
                  <a:pt x="338785" y="435965"/>
                </a:lnTo>
                <a:lnTo>
                  <a:pt x="355282" y="461619"/>
                </a:lnTo>
                <a:lnTo>
                  <a:pt x="380453" y="478878"/>
                </a:lnTo>
                <a:lnTo>
                  <a:pt x="409282" y="484924"/>
                </a:lnTo>
                <a:lnTo>
                  <a:pt x="438277" y="479729"/>
                </a:lnTo>
                <a:lnTo>
                  <a:pt x="463931" y="463219"/>
                </a:lnTo>
                <a:lnTo>
                  <a:pt x="481190" y="438061"/>
                </a:lnTo>
                <a:lnTo>
                  <a:pt x="487235" y="409232"/>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16" name="Google Shape;16;p9"/>
          <p:cNvPicPr preferRelativeResize="0"/>
          <p:nvPr/>
        </p:nvPicPr>
        <p:blipFill rotWithShape="1">
          <a:blip r:embed="rId3">
            <a:alphaModFix/>
          </a:blip>
          <a:srcRect/>
          <a:stretch/>
        </p:blipFill>
        <p:spPr>
          <a:xfrm>
            <a:off x="324812" y="347785"/>
            <a:ext cx="114084" cy="114071"/>
          </a:xfrm>
          <a:prstGeom prst="rect">
            <a:avLst/>
          </a:prstGeom>
          <a:noFill/>
          <a:ln>
            <a:noFill/>
          </a:ln>
        </p:spPr>
      </p:pic>
      <p:sp>
        <p:nvSpPr>
          <p:cNvPr id="17" name="Google Shape;17;p9"/>
          <p:cNvSpPr/>
          <p:nvPr/>
        </p:nvSpPr>
        <p:spPr>
          <a:xfrm>
            <a:off x="79171" y="100101"/>
            <a:ext cx="360045" cy="361950"/>
          </a:xfrm>
          <a:custGeom>
            <a:avLst/>
            <a:gdLst/>
            <a:ahLst/>
            <a:cxnLst/>
            <a:rect l="l" t="t" r="r" b="b"/>
            <a:pathLst>
              <a:path w="360045" h="361950" extrusionOk="0">
                <a:moveTo>
                  <a:pt x="261785" y="264541"/>
                </a:moveTo>
                <a:lnTo>
                  <a:pt x="261429" y="264883"/>
                </a:lnTo>
                <a:lnTo>
                  <a:pt x="261785" y="264883"/>
                </a:lnTo>
                <a:lnTo>
                  <a:pt x="261785" y="264541"/>
                </a:lnTo>
                <a:close/>
              </a:path>
              <a:path w="360045" h="361950" extrusionOk="0">
                <a:moveTo>
                  <a:pt x="359994" y="57873"/>
                </a:moveTo>
                <a:lnTo>
                  <a:pt x="356133" y="36347"/>
                </a:lnTo>
                <a:lnTo>
                  <a:pt x="343890" y="17297"/>
                </a:lnTo>
                <a:lnTo>
                  <a:pt x="325196" y="4495"/>
                </a:lnTo>
                <a:lnTo>
                  <a:pt x="303796" y="0"/>
                </a:lnTo>
                <a:lnTo>
                  <a:pt x="282270" y="3860"/>
                </a:lnTo>
                <a:lnTo>
                  <a:pt x="262039" y="17297"/>
                </a:lnTo>
                <a:lnTo>
                  <a:pt x="261810" y="17208"/>
                </a:lnTo>
                <a:lnTo>
                  <a:pt x="223253" y="42405"/>
                </a:lnTo>
                <a:lnTo>
                  <a:pt x="179565" y="50761"/>
                </a:lnTo>
                <a:lnTo>
                  <a:pt x="135877" y="42291"/>
                </a:lnTo>
                <a:lnTo>
                  <a:pt x="97396" y="17005"/>
                </a:lnTo>
                <a:lnTo>
                  <a:pt x="78600" y="4406"/>
                </a:lnTo>
                <a:lnTo>
                  <a:pt x="57175" y="139"/>
                </a:lnTo>
                <a:lnTo>
                  <a:pt x="35712" y="4216"/>
                </a:lnTo>
                <a:lnTo>
                  <a:pt x="16573" y="16891"/>
                </a:lnTo>
                <a:lnTo>
                  <a:pt x="4051" y="35915"/>
                </a:lnTo>
                <a:lnTo>
                  <a:pt x="12" y="57378"/>
                </a:lnTo>
                <a:lnTo>
                  <a:pt x="4305" y="78778"/>
                </a:lnTo>
                <a:lnTo>
                  <a:pt x="17348" y="97955"/>
                </a:lnTo>
                <a:lnTo>
                  <a:pt x="43040" y="136753"/>
                </a:lnTo>
                <a:lnTo>
                  <a:pt x="51562" y="180860"/>
                </a:lnTo>
                <a:lnTo>
                  <a:pt x="42926" y="224955"/>
                </a:lnTo>
                <a:lnTo>
                  <a:pt x="16459" y="264591"/>
                </a:lnTo>
                <a:lnTo>
                  <a:pt x="4038" y="283540"/>
                </a:lnTo>
                <a:lnTo>
                  <a:pt x="4318" y="326466"/>
                </a:lnTo>
                <a:lnTo>
                  <a:pt x="35915" y="357670"/>
                </a:lnTo>
                <a:lnTo>
                  <a:pt x="57404" y="361708"/>
                </a:lnTo>
                <a:lnTo>
                  <a:pt x="78841" y="357390"/>
                </a:lnTo>
                <a:lnTo>
                  <a:pt x="97637" y="344741"/>
                </a:lnTo>
                <a:lnTo>
                  <a:pt x="109943" y="326034"/>
                </a:lnTo>
                <a:lnTo>
                  <a:pt x="114084" y="304800"/>
                </a:lnTo>
                <a:lnTo>
                  <a:pt x="110045" y="283540"/>
                </a:lnTo>
                <a:lnTo>
                  <a:pt x="97815" y="264782"/>
                </a:lnTo>
                <a:lnTo>
                  <a:pt x="98209" y="264782"/>
                </a:lnTo>
                <a:lnTo>
                  <a:pt x="71577" y="226568"/>
                </a:lnTo>
                <a:lnTo>
                  <a:pt x="61988" y="182638"/>
                </a:lnTo>
                <a:lnTo>
                  <a:pt x="69583" y="138328"/>
                </a:lnTo>
                <a:lnTo>
                  <a:pt x="94475" y="98958"/>
                </a:lnTo>
                <a:lnTo>
                  <a:pt x="132676" y="72326"/>
                </a:lnTo>
                <a:lnTo>
                  <a:pt x="176606" y="62750"/>
                </a:lnTo>
                <a:lnTo>
                  <a:pt x="220929" y="70345"/>
                </a:lnTo>
                <a:lnTo>
                  <a:pt x="260299" y="95224"/>
                </a:lnTo>
                <a:lnTo>
                  <a:pt x="262039" y="96774"/>
                </a:lnTo>
                <a:lnTo>
                  <a:pt x="280720" y="109575"/>
                </a:lnTo>
                <a:lnTo>
                  <a:pt x="302120" y="114071"/>
                </a:lnTo>
                <a:lnTo>
                  <a:pt x="323646" y="110210"/>
                </a:lnTo>
                <a:lnTo>
                  <a:pt x="342696" y="97955"/>
                </a:lnTo>
                <a:lnTo>
                  <a:pt x="355498" y="79273"/>
                </a:lnTo>
                <a:lnTo>
                  <a:pt x="359994" y="57873"/>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18" name="Google Shape;18;p9"/>
          <p:cNvPicPr preferRelativeResize="0"/>
          <p:nvPr/>
        </p:nvPicPr>
        <p:blipFill rotWithShape="1">
          <a:blip r:embed="rId3">
            <a:alphaModFix/>
          </a:blip>
          <a:srcRect/>
          <a:stretch/>
        </p:blipFill>
        <p:spPr>
          <a:xfrm>
            <a:off x="325663" y="10238718"/>
            <a:ext cx="113512" cy="113525"/>
          </a:xfrm>
          <a:prstGeom prst="rect">
            <a:avLst/>
          </a:prstGeom>
          <a:noFill/>
          <a:ln>
            <a:noFill/>
          </a:ln>
        </p:spPr>
      </p:pic>
      <p:sp>
        <p:nvSpPr>
          <p:cNvPr id="19" name="Google Shape;19;p9"/>
          <p:cNvSpPr/>
          <p:nvPr/>
        </p:nvSpPr>
        <p:spPr>
          <a:xfrm>
            <a:off x="79184" y="10238448"/>
            <a:ext cx="360045" cy="358775"/>
          </a:xfrm>
          <a:custGeom>
            <a:avLst/>
            <a:gdLst/>
            <a:ahLst/>
            <a:cxnLst/>
            <a:rect l="l" t="t" r="r" b="b"/>
            <a:pathLst>
              <a:path w="360045" h="358775" extrusionOk="0">
                <a:moveTo>
                  <a:pt x="263575" y="97726"/>
                </a:moveTo>
                <a:lnTo>
                  <a:pt x="263232" y="97726"/>
                </a:lnTo>
                <a:lnTo>
                  <a:pt x="263575" y="98082"/>
                </a:lnTo>
                <a:lnTo>
                  <a:pt x="263575" y="97726"/>
                </a:lnTo>
                <a:close/>
              </a:path>
              <a:path w="360045" h="358775" extrusionOk="0">
                <a:moveTo>
                  <a:pt x="359930" y="301117"/>
                </a:moveTo>
                <a:lnTo>
                  <a:pt x="355638" y="279781"/>
                </a:lnTo>
                <a:lnTo>
                  <a:pt x="343052" y="261086"/>
                </a:lnTo>
                <a:lnTo>
                  <a:pt x="324434" y="248831"/>
                </a:lnTo>
                <a:lnTo>
                  <a:pt x="303301" y="244716"/>
                </a:lnTo>
                <a:lnTo>
                  <a:pt x="282143" y="248729"/>
                </a:lnTo>
                <a:lnTo>
                  <a:pt x="263474" y="260908"/>
                </a:lnTo>
                <a:lnTo>
                  <a:pt x="263474" y="260515"/>
                </a:lnTo>
                <a:lnTo>
                  <a:pt x="225450" y="287007"/>
                </a:lnTo>
                <a:lnTo>
                  <a:pt x="181737" y="296532"/>
                </a:lnTo>
                <a:lnTo>
                  <a:pt x="137642" y="288988"/>
                </a:lnTo>
                <a:lnTo>
                  <a:pt x="98463" y="264223"/>
                </a:lnTo>
                <a:lnTo>
                  <a:pt x="71970" y="226199"/>
                </a:lnTo>
                <a:lnTo>
                  <a:pt x="62433" y="182486"/>
                </a:lnTo>
                <a:lnTo>
                  <a:pt x="69989" y="138391"/>
                </a:lnTo>
                <a:lnTo>
                  <a:pt x="94754" y="99225"/>
                </a:lnTo>
                <a:lnTo>
                  <a:pt x="96291" y="97485"/>
                </a:lnTo>
                <a:lnTo>
                  <a:pt x="109029" y="78892"/>
                </a:lnTo>
                <a:lnTo>
                  <a:pt x="113499" y="57594"/>
                </a:lnTo>
                <a:lnTo>
                  <a:pt x="109664" y="36182"/>
                </a:lnTo>
                <a:lnTo>
                  <a:pt x="97472" y="17221"/>
                </a:lnTo>
                <a:lnTo>
                  <a:pt x="78879" y="4470"/>
                </a:lnTo>
                <a:lnTo>
                  <a:pt x="57581" y="0"/>
                </a:lnTo>
                <a:lnTo>
                  <a:pt x="36169" y="3848"/>
                </a:lnTo>
                <a:lnTo>
                  <a:pt x="17208" y="16040"/>
                </a:lnTo>
                <a:lnTo>
                  <a:pt x="4470" y="34620"/>
                </a:lnTo>
                <a:lnTo>
                  <a:pt x="0" y="55918"/>
                </a:lnTo>
                <a:lnTo>
                  <a:pt x="3835" y="77343"/>
                </a:lnTo>
                <a:lnTo>
                  <a:pt x="17208" y="97485"/>
                </a:lnTo>
                <a:lnTo>
                  <a:pt x="17119" y="97713"/>
                </a:lnTo>
                <a:lnTo>
                  <a:pt x="42189" y="136067"/>
                </a:lnTo>
                <a:lnTo>
                  <a:pt x="50520" y="179552"/>
                </a:lnTo>
                <a:lnTo>
                  <a:pt x="42087" y="223012"/>
                </a:lnTo>
                <a:lnTo>
                  <a:pt x="16929" y="261315"/>
                </a:lnTo>
                <a:lnTo>
                  <a:pt x="4381" y="280022"/>
                </a:lnTo>
                <a:lnTo>
                  <a:pt x="139" y="301332"/>
                </a:lnTo>
                <a:lnTo>
                  <a:pt x="4203" y="322694"/>
                </a:lnTo>
                <a:lnTo>
                  <a:pt x="16929" y="341871"/>
                </a:lnTo>
                <a:lnTo>
                  <a:pt x="35750" y="354203"/>
                </a:lnTo>
                <a:lnTo>
                  <a:pt x="57099" y="358228"/>
                </a:lnTo>
                <a:lnTo>
                  <a:pt x="78397" y="353949"/>
                </a:lnTo>
                <a:lnTo>
                  <a:pt x="97472" y="340969"/>
                </a:lnTo>
                <a:lnTo>
                  <a:pt x="136080" y="315404"/>
                </a:lnTo>
                <a:lnTo>
                  <a:pt x="179984" y="306920"/>
                </a:lnTo>
                <a:lnTo>
                  <a:pt x="223850" y="315518"/>
                </a:lnTo>
                <a:lnTo>
                  <a:pt x="263296" y="341871"/>
                </a:lnTo>
                <a:lnTo>
                  <a:pt x="282143" y="354215"/>
                </a:lnTo>
                <a:lnTo>
                  <a:pt x="303530" y="358228"/>
                </a:lnTo>
                <a:lnTo>
                  <a:pt x="324866" y="353936"/>
                </a:lnTo>
                <a:lnTo>
                  <a:pt x="343560" y="341350"/>
                </a:lnTo>
                <a:lnTo>
                  <a:pt x="355904" y="322491"/>
                </a:lnTo>
                <a:lnTo>
                  <a:pt x="359930" y="301117"/>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20" name="Google Shape;20;p9"/>
          <p:cNvPicPr preferRelativeResize="0"/>
          <p:nvPr/>
        </p:nvPicPr>
        <p:blipFill rotWithShape="1">
          <a:blip r:embed="rId4">
            <a:alphaModFix/>
          </a:blip>
          <a:srcRect/>
          <a:stretch/>
        </p:blipFill>
        <p:spPr>
          <a:xfrm>
            <a:off x="7119550" y="10232556"/>
            <a:ext cx="114084" cy="114071"/>
          </a:xfrm>
          <a:prstGeom prst="rect">
            <a:avLst/>
          </a:prstGeom>
          <a:noFill/>
          <a:ln>
            <a:noFill/>
          </a:ln>
        </p:spPr>
      </p:pic>
      <p:sp>
        <p:nvSpPr>
          <p:cNvPr id="21" name="Google Shape;21;p9"/>
          <p:cNvSpPr/>
          <p:nvPr/>
        </p:nvSpPr>
        <p:spPr>
          <a:xfrm>
            <a:off x="7119264" y="10232619"/>
            <a:ext cx="360045" cy="361950"/>
          </a:xfrm>
          <a:custGeom>
            <a:avLst/>
            <a:gdLst/>
            <a:ahLst/>
            <a:cxnLst/>
            <a:rect l="l" t="t" r="r" b="b"/>
            <a:pathLst>
              <a:path w="360045" h="361950" extrusionOk="0">
                <a:moveTo>
                  <a:pt x="98564" y="96824"/>
                </a:moveTo>
                <a:lnTo>
                  <a:pt x="98209" y="96824"/>
                </a:lnTo>
                <a:lnTo>
                  <a:pt x="98209" y="97167"/>
                </a:lnTo>
                <a:lnTo>
                  <a:pt x="98564" y="96824"/>
                </a:lnTo>
                <a:close/>
              </a:path>
              <a:path w="360045" h="361950" extrusionOk="0">
                <a:moveTo>
                  <a:pt x="359994" y="56667"/>
                </a:moveTo>
                <a:lnTo>
                  <a:pt x="355688" y="35229"/>
                </a:lnTo>
                <a:lnTo>
                  <a:pt x="343039" y="16446"/>
                </a:lnTo>
                <a:lnTo>
                  <a:pt x="324078" y="4038"/>
                </a:lnTo>
                <a:lnTo>
                  <a:pt x="302590" y="0"/>
                </a:lnTo>
                <a:lnTo>
                  <a:pt x="281152" y="4318"/>
                </a:lnTo>
                <a:lnTo>
                  <a:pt x="262369" y="16967"/>
                </a:lnTo>
                <a:lnTo>
                  <a:pt x="250050" y="35674"/>
                </a:lnTo>
                <a:lnTo>
                  <a:pt x="245922" y="56908"/>
                </a:lnTo>
                <a:lnTo>
                  <a:pt x="249961" y="78168"/>
                </a:lnTo>
                <a:lnTo>
                  <a:pt x="262191" y="96926"/>
                </a:lnTo>
                <a:lnTo>
                  <a:pt x="261797" y="96926"/>
                </a:lnTo>
                <a:lnTo>
                  <a:pt x="288429" y="135140"/>
                </a:lnTo>
                <a:lnTo>
                  <a:pt x="298005" y="179070"/>
                </a:lnTo>
                <a:lnTo>
                  <a:pt x="290410" y="223380"/>
                </a:lnTo>
                <a:lnTo>
                  <a:pt x="265531" y="262750"/>
                </a:lnTo>
                <a:lnTo>
                  <a:pt x="227317" y="289382"/>
                </a:lnTo>
                <a:lnTo>
                  <a:pt x="183388" y="298958"/>
                </a:lnTo>
                <a:lnTo>
                  <a:pt x="139077" y="291363"/>
                </a:lnTo>
                <a:lnTo>
                  <a:pt x="99707" y="266484"/>
                </a:lnTo>
                <a:lnTo>
                  <a:pt x="97967" y="264934"/>
                </a:lnTo>
                <a:lnTo>
                  <a:pt x="79286" y="252133"/>
                </a:lnTo>
                <a:lnTo>
                  <a:pt x="57873" y="247637"/>
                </a:lnTo>
                <a:lnTo>
                  <a:pt x="36360" y="251498"/>
                </a:lnTo>
                <a:lnTo>
                  <a:pt x="17310" y="263753"/>
                </a:lnTo>
                <a:lnTo>
                  <a:pt x="4495" y="282435"/>
                </a:lnTo>
                <a:lnTo>
                  <a:pt x="0" y="303834"/>
                </a:lnTo>
                <a:lnTo>
                  <a:pt x="3860" y="325361"/>
                </a:lnTo>
                <a:lnTo>
                  <a:pt x="16116" y="344411"/>
                </a:lnTo>
                <a:lnTo>
                  <a:pt x="34798" y="357212"/>
                </a:lnTo>
                <a:lnTo>
                  <a:pt x="56197" y="361708"/>
                </a:lnTo>
                <a:lnTo>
                  <a:pt x="77724" y="357847"/>
                </a:lnTo>
                <a:lnTo>
                  <a:pt x="97967" y="344411"/>
                </a:lnTo>
                <a:lnTo>
                  <a:pt x="98196" y="344500"/>
                </a:lnTo>
                <a:lnTo>
                  <a:pt x="136740" y="319303"/>
                </a:lnTo>
                <a:lnTo>
                  <a:pt x="180441" y="310946"/>
                </a:lnTo>
                <a:lnTo>
                  <a:pt x="224116" y="319417"/>
                </a:lnTo>
                <a:lnTo>
                  <a:pt x="262610" y="344703"/>
                </a:lnTo>
                <a:lnTo>
                  <a:pt x="281393" y="357301"/>
                </a:lnTo>
                <a:lnTo>
                  <a:pt x="302818" y="361569"/>
                </a:lnTo>
                <a:lnTo>
                  <a:pt x="324281" y="357492"/>
                </a:lnTo>
                <a:lnTo>
                  <a:pt x="343433" y="344817"/>
                </a:lnTo>
                <a:lnTo>
                  <a:pt x="355942" y="325793"/>
                </a:lnTo>
                <a:lnTo>
                  <a:pt x="359981" y="304330"/>
                </a:lnTo>
                <a:lnTo>
                  <a:pt x="355688" y="282930"/>
                </a:lnTo>
                <a:lnTo>
                  <a:pt x="342646" y="263753"/>
                </a:lnTo>
                <a:lnTo>
                  <a:pt x="316953" y="224942"/>
                </a:lnTo>
                <a:lnTo>
                  <a:pt x="308432" y="180835"/>
                </a:lnTo>
                <a:lnTo>
                  <a:pt x="317068" y="136753"/>
                </a:lnTo>
                <a:lnTo>
                  <a:pt x="343547" y="97116"/>
                </a:lnTo>
                <a:lnTo>
                  <a:pt x="355955" y="78168"/>
                </a:lnTo>
                <a:lnTo>
                  <a:pt x="359994" y="56667"/>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 name="Google Shape;22;p9"/>
          <p:cNvSpPr/>
          <p:nvPr/>
        </p:nvSpPr>
        <p:spPr>
          <a:xfrm>
            <a:off x="3714362" y="0"/>
            <a:ext cx="3846195" cy="2433320"/>
          </a:xfrm>
          <a:custGeom>
            <a:avLst/>
            <a:gdLst/>
            <a:ahLst/>
            <a:cxnLst/>
            <a:rect l="l" t="t" r="r" b="b"/>
            <a:pathLst>
              <a:path w="3846195" h="2433320" extrusionOk="0">
                <a:moveTo>
                  <a:pt x="3845642" y="0"/>
                </a:moveTo>
                <a:lnTo>
                  <a:pt x="15732" y="0"/>
                </a:lnTo>
                <a:lnTo>
                  <a:pt x="12630" y="25862"/>
                </a:lnTo>
                <a:lnTo>
                  <a:pt x="7884" y="74732"/>
                </a:lnTo>
                <a:lnTo>
                  <a:pt x="4242" y="123760"/>
                </a:lnTo>
                <a:lnTo>
                  <a:pt x="1709" y="172925"/>
                </a:lnTo>
                <a:lnTo>
                  <a:pt x="292" y="222210"/>
                </a:lnTo>
                <a:lnTo>
                  <a:pt x="0" y="271596"/>
                </a:lnTo>
                <a:lnTo>
                  <a:pt x="837" y="321065"/>
                </a:lnTo>
                <a:lnTo>
                  <a:pt x="2812" y="370597"/>
                </a:lnTo>
                <a:lnTo>
                  <a:pt x="5932" y="420176"/>
                </a:lnTo>
                <a:lnTo>
                  <a:pt x="10203" y="469782"/>
                </a:lnTo>
                <a:lnTo>
                  <a:pt x="15632" y="519397"/>
                </a:lnTo>
                <a:lnTo>
                  <a:pt x="22227" y="569002"/>
                </a:lnTo>
                <a:lnTo>
                  <a:pt x="29993" y="618579"/>
                </a:lnTo>
                <a:lnTo>
                  <a:pt x="38939" y="668109"/>
                </a:lnTo>
                <a:lnTo>
                  <a:pt x="49071" y="717574"/>
                </a:lnTo>
                <a:lnTo>
                  <a:pt x="60395" y="766956"/>
                </a:lnTo>
                <a:lnTo>
                  <a:pt x="72920" y="816235"/>
                </a:lnTo>
                <a:lnTo>
                  <a:pt x="86651" y="865394"/>
                </a:lnTo>
                <a:lnTo>
                  <a:pt x="101597" y="914414"/>
                </a:lnTo>
                <a:lnTo>
                  <a:pt x="117763" y="963277"/>
                </a:lnTo>
                <a:lnTo>
                  <a:pt x="135157" y="1011963"/>
                </a:lnTo>
                <a:lnTo>
                  <a:pt x="153785" y="1060455"/>
                </a:lnTo>
                <a:lnTo>
                  <a:pt x="173655" y="1108735"/>
                </a:lnTo>
                <a:lnTo>
                  <a:pt x="194773" y="1156783"/>
                </a:lnTo>
                <a:lnTo>
                  <a:pt x="215319" y="1200779"/>
                </a:lnTo>
                <a:lnTo>
                  <a:pt x="236718" y="1244102"/>
                </a:lnTo>
                <a:lnTo>
                  <a:pt x="258956" y="1286747"/>
                </a:lnTo>
                <a:lnTo>
                  <a:pt x="282019" y="1328707"/>
                </a:lnTo>
                <a:lnTo>
                  <a:pt x="305892" y="1369978"/>
                </a:lnTo>
                <a:lnTo>
                  <a:pt x="330560" y="1410554"/>
                </a:lnTo>
                <a:lnTo>
                  <a:pt x="356008" y="1450430"/>
                </a:lnTo>
                <a:lnTo>
                  <a:pt x="382223" y="1489599"/>
                </a:lnTo>
                <a:lnTo>
                  <a:pt x="409189" y="1528057"/>
                </a:lnTo>
                <a:lnTo>
                  <a:pt x="436891" y="1565798"/>
                </a:lnTo>
                <a:lnTo>
                  <a:pt x="465316" y="1602817"/>
                </a:lnTo>
                <a:lnTo>
                  <a:pt x="494448" y="1639107"/>
                </a:lnTo>
                <a:lnTo>
                  <a:pt x="524290" y="1674684"/>
                </a:lnTo>
                <a:lnTo>
                  <a:pt x="554777" y="1709483"/>
                </a:lnTo>
                <a:lnTo>
                  <a:pt x="585944" y="1743556"/>
                </a:lnTo>
                <a:lnTo>
                  <a:pt x="617760" y="1776880"/>
                </a:lnTo>
                <a:lnTo>
                  <a:pt x="650210" y="1809448"/>
                </a:lnTo>
                <a:lnTo>
                  <a:pt x="683280" y="1841255"/>
                </a:lnTo>
                <a:lnTo>
                  <a:pt x="716956" y="1872296"/>
                </a:lnTo>
                <a:lnTo>
                  <a:pt x="751222" y="1902565"/>
                </a:lnTo>
                <a:lnTo>
                  <a:pt x="786063" y="1932056"/>
                </a:lnTo>
                <a:lnTo>
                  <a:pt x="821466" y="1960764"/>
                </a:lnTo>
                <a:lnTo>
                  <a:pt x="857416" y="1988684"/>
                </a:lnTo>
                <a:lnTo>
                  <a:pt x="893897" y="2015810"/>
                </a:lnTo>
                <a:lnTo>
                  <a:pt x="930896" y="2042137"/>
                </a:lnTo>
                <a:lnTo>
                  <a:pt x="968398" y="2067658"/>
                </a:lnTo>
                <a:lnTo>
                  <a:pt x="1006388" y="2092370"/>
                </a:lnTo>
                <a:lnTo>
                  <a:pt x="1044851" y="2116265"/>
                </a:lnTo>
                <a:lnTo>
                  <a:pt x="1083773" y="2139339"/>
                </a:lnTo>
                <a:lnTo>
                  <a:pt x="1123140" y="2161586"/>
                </a:lnTo>
                <a:lnTo>
                  <a:pt x="1162936" y="2183000"/>
                </a:lnTo>
                <a:lnTo>
                  <a:pt x="1203147" y="2203577"/>
                </a:lnTo>
                <a:lnTo>
                  <a:pt x="1243758" y="2223310"/>
                </a:lnTo>
                <a:lnTo>
                  <a:pt x="1284755" y="2242194"/>
                </a:lnTo>
                <a:lnTo>
                  <a:pt x="1326124" y="2260224"/>
                </a:lnTo>
                <a:lnTo>
                  <a:pt x="1367849" y="2277395"/>
                </a:lnTo>
                <a:lnTo>
                  <a:pt x="1409915" y="2293699"/>
                </a:lnTo>
                <a:lnTo>
                  <a:pt x="1452309" y="2309133"/>
                </a:lnTo>
                <a:lnTo>
                  <a:pt x="1495016" y="2323691"/>
                </a:lnTo>
                <a:lnTo>
                  <a:pt x="1538021" y="2337366"/>
                </a:lnTo>
                <a:lnTo>
                  <a:pt x="1581309" y="2350154"/>
                </a:lnTo>
                <a:lnTo>
                  <a:pt x="1624866" y="2362050"/>
                </a:lnTo>
                <a:lnTo>
                  <a:pt x="1668677" y="2373047"/>
                </a:lnTo>
                <a:lnTo>
                  <a:pt x="1712727" y="2383140"/>
                </a:lnTo>
                <a:lnTo>
                  <a:pt x="1757002" y="2392324"/>
                </a:lnTo>
                <a:lnTo>
                  <a:pt x="1801488" y="2400593"/>
                </a:lnTo>
                <a:lnTo>
                  <a:pt x="1846169" y="2407942"/>
                </a:lnTo>
                <a:lnTo>
                  <a:pt x="1891031" y="2414364"/>
                </a:lnTo>
                <a:lnTo>
                  <a:pt x="1936060" y="2419856"/>
                </a:lnTo>
                <a:lnTo>
                  <a:pt x="1981240" y="2424411"/>
                </a:lnTo>
                <a:lnTo>
                  <a:pt x="2026558" y="2428023"/>
                </a:lnTo>
                <a:lnTo>
                  <a:pt x="2071998" y="2430688"/>
                </a:lnTo>
                <a:lnTo>
                  <a:pt x="2117546" y="2432399"/>
                </a:lnTo>
                <a:lnTo>
                  <a:pt x="2163187" y="2433152"/>
                </a:lnTo>
                <a:lnTo>
                  <a:pt x="2208907" y="2432940"/>
                </a:lnTo>
                <a:lnTo>
                  <a:pt x="2254691" y="2431758"/>
                </a:lnTo>
                <a:lnTo>
                  <a:pt x="2300524" y="2429601"/>
                </a:lnTo>
                <a:lnTo>
                  <a:pt x="2346392" y="2426464"/>
                </a:lnTo>
                <a:lnTo>
                  <a:pt x="2392280" y="2422340"/>
                </a:lnTo>
                <a:lnTo>
                  <a:pt x="2438174" y="2417224"/>
                </a:lnTo>
                <a:lnTo>
                  <a:pt x="2484059" y="2411111"/>
                </a:lnTo>
                <a:lnTo>
                  <a:pt x="2529920" y="2403995"/>
                </a:lnTo>
                <a:lnTo>
                  <a:pt x="2575742" y="2395871"/>
                </a:lnTo>
                <a:lnTo>
                  <a:pt x="2621512" y="2386734"/>
                </a:lnTo>
                <a:lnTo>
                  <a:pt x="2667214" y="2376577"/>
                </a:lnTo>
                <a:lnTo>
                  <a:pt x="2712833" y="2365395"/>
                </a:lnTo>
                <a:lnTo>
                  <a:pt x="2758356" y="2353183"/>
                </a:lnTo>
                <a:lnTo>
                  <a:pt x="2803768" y="2339935"/>
                </a:lnTo>
                <a:lnTo>
                  <a:pt x="2849053" y="2325646"/>
                </a:lnTo>
                <a:lnTo>
                  <a:pt x="2894197" y="2310311"/>
                </a:lnTo>
                <a:lnTo>
                  <a:pt x="2939187" y="2293923"/>
                </a:lnTo>
                <a:lnTo>
                  <a:pt x="2984006" y="2276477"/>
                </a:lnTo>
                <a:lnTo>
                  <a:pt x="3028640" y="2257968"/>
                </a:lnTo>
                <a:lnTo>
                  <a:pt x="3073076" y="2238391"/>
                </a:lnTo>
                <a:lnTo>
                  <a:pt x="3119850" y="2216507"/>
                </a:lnTo>
                <a:lnTo>
                  <a:pt x="3165863" y="2193659"/>
                </a:lnTo>
                <a:lnTo>
                  <a:pt x="3211107" y="2169864"/>
                </a:lnTo>
                <a:lnTo>
                  <a:pt x="3255576" y="2145139"/>
                </a:lnTo>
                <a:lnTo>
                  <a:pt x="3299264" y="2119502"/>
                </a:lnTo>
                <a:lnTo>
                  <a:pt x="3342162" y="2092971"/>
                </a:lnTo>
                <a:lnTo>
                  <a:pt x="3384266" y="2065563"/>
                </a:lnTo>
                <a:lnTo>
                  <a:pt x="3425569" y="2037296"/>
                </a:lnTo>
                <a:lnTo>
                  <a:pt x="3466063" y="2008187"/>
                </a:lnTo>
                <a:lnTo>
                  <a:pt x="3505743" y="1978255"/>
                </a:lnTo>
                <a:lnTo>
                  <a:pt x="3544601" y="1947515"/>
                </a:lnTo>
                <a:lnTo>
                  <a:pt x="3582631" y="1915987"/>
                </a:lnTo>
                <a:lnTo>
                  <a:pt x="3619826" y="1883688"/>
                </a:lnTo>
                <a:lnTo>
                  <a:pt x="3656180" y="1850636"/>
                </a:lnTo>
                <a:lnTo>
                  <a:pt x="3691686" y="1816847"/>
                </a:lnTo>
                <a:lnTo>
                  <a:pt x="3726338" y="1782340"/>
                </a:lnTo>
                <a:lnTo>
                  <a:pt x="3760129" y="1747132"/>
                </a:lnTo>
                <a:lnTo>
                  <a:pt x="3793052" y="1711241"/>
                </a:lnTo>
                <a:lnTo>
                  <a:pt x="3825117" y="1674665"/>
                </a:lnTo>
                <a:lnTo>
                  <a:pt x="3845642" y="1650164"/>
                </a:lnTo>
                <a:lnTo>
                  <a:pt x="3845642" y="0"/>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3" name="Google Shape;23;p9"/>
          <p:cNvSpPr/>
          <p:nvPr/>
        </p:nvSpPr>
        <p:spPr>
          <a:xfrm>
            <a:off x="0" y="7921396"/>
            <a:ext cx="3555365" cy="2771140"/>
          </a:xfrm>
          <a:custGeom>
            <a:avLst/>
            <a:gdLst/>
            <a:ahLst/>
            <a:cxnLst/>
            <a:rect l="l" t="t" r="r" b="b"/>
            <a:pathLst>
              <a:path w="3555365" h="2771140" extrusionOk="0">
                <a:moveTo>
                  <a:pt x="3444434" y="2770606"/>
                </a:moveTo>
                <a:lnTo>
                  <a:pt x="3461748" y="2717459"/>
                </a:lnTo>
                <a:lnTo>
                  <a:pt x="3474938" y="2673089"/>
                </a:lnTo>
                <a:lnTo>
                  <a:pt x="3487106" y="2628567"/>
                </a:lnTo>
                <a:lnTo>
                  <a:pt x="3498254" y="2583911"/>
                </a:lnTo>
                <a:lnTo>
                  <a:pt x="3508389" y="2539136"/>
                </a:lnTo>
                <a:lnTo>
                  <a:pt x="3517513" y="2494259"/>
                </a:lnTo>
                <a:lnTo>
                  <a:pt x="3525632" y="2449294"/>
                </a:lnTo>
                <a:lnTo>
                  <a:pt x="3532749" y="2404257"/>
                </a:lnTo>
                <a:lnTo>
                  <a:pt x="3538868" y="2359166"/>
                </a:lnTo>
                <a:lnTo>
                  <a:pt x="3543995" y="2314034"/>
                </a:lnTo>
                <a:lnTo>
                  <a:pt x="3548133" y="2268879"/>
                </a:lnTo>
                <a:lnTo>
                  <a:pt x="3551286" y="2223715"/>
                </a:lnTo>
                <a:lnTo>
                  <a:pt x="3553458" y="2178559"/>
                </a:lnTo>
                <a:lnTo>
                  <a:pt x="3554655" y="2133427"/>
                </a:lnTo>
                <a:lnTo>
                  <a:pt x="3554879" y="2088335"/>
                </a:lnTo>
                <a:lnTo>
                  <a:pt x="3554136" y="2043297"/>
                </a:lnTo>
                <a:lnTo>
                  <a:pt x="3552429" y="1998331"/>
                </a:lnTo>
                <a:lnTo>
                  <a:pt x="3549763" y="1953452"/>
                </a:lnTo>
                <a:lnTo>
                  <a:pt x="3546142" y="1908675"/>
                </a:lnTo>
                <a:lnTo>
                  <a:pt x="3541570" y="1864017"/>
                </a:lnTo>
                <a:lnTo>
                  <a:pt x="3536052" y="1819493"/>
                </a:lnTo>
                <a:lnTo>
                  <a:pt x="3529591" y="1775120"/>
                </a:lnTo>
                <a:lnTo>
                  <a:pt x="3522192" y="1730912"/>
                </a:lnTo>
                <a:lnTo>
                  <a:pt x="3513859" y="1686887"/>
                </a:lnTo>
                <a:lnTo>
                  <a:pt x="3504597" y="1643059"/>
                </a:lnTo>
                <a:lnTo>
                  <a:pt x="3494409" y="1599444"/>
                </a:lnTo>
                <a:lnTo>
                  <a:pt x="3483300" y="1556059"/>
                </a:lnTo>
                <a:lnTo>
                  <a:pt x="3471274" y="1512920"/>
                </a:lnTo>
                <a:lnTo>
                  <a:pt x="3458336" y="1470041"/>
                </a:lnTo>
                <a:lnTo>
                  <a:pt x="3444489" y="1427439"/>
                </a:lnTo>
                <a:lnTo>
                  <a:pt x="3429737" y="1385129"/>
                </a:lnTo>
                <a:lnTo>
                  <a:pt x="3414086" y="1343128"/>
                </a:lnTo>
                <a:lnTo>
                  <a:pt x="3397539" y="1301452"/>
                </a:lnTo>
                <a:lnTo>
                  <a:pt x="3380100" y="1260115"/>
                </a:lnTo>
                <a:lnTo>
                  <a:pt x="3361774" y="1219135"/>
                </a:lnTo>
                <a:lnTo>
                  <a:pt x="3342565" y="1178526"/>
                </a:lnTo>
                <a:lnTo>
                  <a:pt x="3322477" y="1138305"/>
                </a:lnTo>
                <a:lnTo>
                  <a:pt x="3301515" y="1098487"/>
                </a:lnTo>
                <a:lnTo>
                  <a:pt x="3279682" y="1059089"/>
                </a:lnTo>
                <a:lnTo>
                  <a:pt x="3256983" y="1020126"/>
                </a:lnTo>
                <a:lnTo>
                  <a:pt x="3233422" y="981613"/>
                </a:lnTo>
                <a:lnTo>
                  <a:pt x="3209003" y="943568"/>
                </a:lnTo>
                <a:lnTo>
                  <a:pt x="3183731" y="906005"/>
                </a:lnTo>
                <a:lnTo>
                  <a:pt x="3157609" y="868940"/>
                </a:lnTo>
                <a:lnTo>
                  <a:pt x="3130643" y="832389"/>
                </a:lnTo>
                <a:lnTo>
                  <a:pt x="3102835" y="796369"/>
                </a:lnTo>
                <a:lnTo>
                  <a:pt x="3074192" y="760894"/>
                </a:lnTo>
                <a:lnTo>
                  <a:pt x="3044716" y="725982"/>
                </a:lnTo>
                <a:lnTo>
                  <a:pt x="3014411" y="691646"/>
                </a:lnTo>
                <a:lnTo>
                  <a:pt x="2983283" y="657904"/>
                </a:lnTo>
                <a:lnTo>
                  <a:pt x="2951336" y="624771"/>
                </a:lnTo>
                <a:lnTo>
                  <a:pt x="2918573" y="592264"/>
                </a:lnTo>
                <a:lnTo>
                  <a:pt x="2884999" y="560397"/>
                </a:lnTo>
                <a:lnTo>
                  <a:pt x="2850618" y="529186"/>
                </a:lnTo>
                <a:lnTo>
                  <a:pt x="2815434" y="498648"/>
                </a:lnTo>
                <a:lnTo>
                  <a:pt x="2779452" y="468799"/>
                </a:lnTo>
                <a:lnTo>
                  <a:pt x="2742675" y="439653"/>
                </a:lnTo>
                <a:lnTo>
                  <a:pt x="2705109" y="411228"/>
                </a:lnTo>
                <a:lnTo>
                  <a:pt x="2666757" y="383538"/>
                </a:lnTo>
                <a:lnTo>
                  <a:pt x="2627623" y="356600"/>
                </a:lnTo>
                <a:lnTo>
                  <a:pt x="2587712" y="330430"/>
                </a:lnTo>
                <a:lnTo>
                  <a:pt x="2547028" y="305042"/>
                </a:lnTo>
                <a:lnTo>
                  <a:pt x="2505575" y="280454"/>
                </a:lnTo>
                <a:lnTo>
                  <a:pt x="2447233" y="248024"/>
                </a:lnTo>
                <a:lnTo>
                  <a:pt x="2404723" y="225895"/>
                </a:lnTo>
                <a:lnTo>
                  <a:pt x="2361931" y="204829"/>
                </a:lnTo>
                <a:lnTo>
                  <a:pt x="2318874" y="184821"/>
                </a:lnTo>
                <a:lnTo>
                  <a:pt x="2275566" y="165868"/>
                </a:lnTo>
                <a:lnTo>
                  <a:pt x="2232023" y="147965"/>
                </a:lnTo>
                <a:lnTo>
                  <a:pt x="2188263" y="131108"/>
                </a:lnTo>
                <a:lnTo>
                  <a:pt x="2144299" y="115291"/>
                </a:lnTo>
                <a:lnTo>
                  <a:pt x="2100148" y="100512"/>
                </a:lnTo>
                <a:lnTo>
                  <a:pt x="2055826" y="86765"/>
                </a:lnTo>
                <a:lnTo>
                  <a:pt x="2011349" y="74045"/>
                </a:lnTo>
                <a:lnTo>
                  <a:pt x="1966732" y="62350"/>
                </a:lnTo>
                <a:lnTo>
                  <a:pt x="1921990" y="51673"/>
                </a:lnTo>
                <a:lnTo>
                  <a:pt x="1877141" y="42012"/>
                </a:lnTo>
                <a:lnTo>
                  <a:pt x="1832199" y="33361"/>
                </a:lnTo>
                <a:lnTo>
                  <a:pt x="1787181" y="25716"/>
                </a:lnTo>
                <a:lnTo>
                  <a:pt x="1742101" y="19072"/>
                </a:lnTo>
                <a:lnTo>
                  <a:pt x="1696977" y="13426"/>
                </a:lnTo>
                <a:lnTo>
                  <a:pt x="1651823" y="8773"/>
                </a:lnTo>
                <a:lnTo>
                  <a:pt x="1606656" y="5108"/>
                </a:lnTo>
                <a:lnTo>
                  <a:pt x="1561490" y="2427"/>
                </a:lnTo>
                <a:lnTo>
                  <a:pt x="1516343" y="725"/>
                </a:lnTo>
                <a:lnTo>
                  <a:pt x="1471230" y="0"/>
                </a:lnTo>
                <a:lnTo>
                  <a:pt x="1426166" y="244"/>
                </a:lnTo>
                <a:lnTo>
                  <a:pt x="1381167" y="1456"/>
                </a:lnTo>
                <a:lnTo>
                  <a:pt x="1336249" y="3629"/>
                </a:lnTo>
                <a:lnTo>
                  <a:pt x="1291429" y="6761"/>
                </a:lnTo>
                <a:lnTo>
                  <a:pt x="1246720" y="10845"/>
                </a:lnTo>
                <a:lnTo>
                  <a:pt x="1202140" y="15878"/>
                </a:lnTo>
                <a:lnTo>
                  <a:pt x="1157705" y="21856"/>
                </a:lnTo>
                <a:lnTo>
                  <a:pt x="1113429" y="28774"/>
                </a:lnTo>
                <a:lnTo>
                  <a:pt x="1069329" y="36628"/>
                </a:lnTo>
                <a:lnTo>
                  <a:pt x="1025420" y="45413"/>
                </a:lnTo>
                <a:lnTo>
                  <a:pt x="981719" y="55125"/>
                </a:lnTo>
                <a:lnTo>
                  <a:pt x="938240" y="65760"/>
                </a:lnTo>
                <a:lnTo>
                  <a:pt x="895001" y="77313"/>
                </a:lnTo>
                <a:lnTo>
                  <a:pt x="852015" y="89779"/>
                </a:lnTo>
                <a:lnTo>
                  <a:pt x="809301" y="103155"/>
                </a:lnTo>
                <a:lnTo>
                  <a:pt x="766872" y="117436"/>
                </a:lnTo>
                <a:lnTo>
                  <a:pt x="724745" y="132617"/>
                </a:lnTo>
                <a:lnTo>
                  <a:pt x="682936" y="148695"/>
                </a:lnTo>
                <a:lnTo>
                  <a:pt x="641460" y="165664"/>
                </a:lnTo>
                <a:lnTo>
                  <a:pt x="600333" y="183521"/>
                </a:lnTo>
                <a:lnTo>
                  <a:pt x="559571" y="202261"/>
                </a:lnTo>
                <a:lnTo>
                  <a:pt x="519190" y="221879"/>
                </a:lnTo>
                <a:lnTo>
                  <a:pt x="479205" y="242372"/>
                </a:lnTo>
                <a:lnTo>
                  <a:pt x="439633" y="263735"/>
                </a:lnTo>
                <a:lnTo>
                  <a:pt x="400489" y="285962"/>
                </a:lnTo>
                <a:lnTo>
                  <a:pt x="361788" y="309051"/>
                </a:lnTo>
                <a:lnTo>
                  <a:pt x="323547" y="332997"/>
                </a:lnTo>
                <a:lnTo>
                  <a:pt x="285781" y="357795"/>
                </a:lnTo>
                <a:lnTo>
                  <a:pt x="248507" y="383440"/>
                </a:lnTo>
                <a:lnTo>
                  <a:pt x="211739" y="409930"/>
                </a:lnTo>
                <a:lnTo>
                  <a:pt x="175494" y="437258"/>
                </a:lnTo>
                <a:lnTo>
                  <a:pt x="139788" y="465421"/>
                </a:lnTo>
                <a:lnTo>
                  <a:pt x="104635" y="494414"/>
                </a:lnTo>
                <a:lnTo>
                  <a:pt x="70053" y="524233"/>
                </a:lnTo>
                <a:lnTo>
                  <a:pt x="36056" y="554874"/>
                </a:lnTo>
                <a:lnTo>
                  <a:pt x="2661" y="586331"/>
                </a:lnTo>
                <a:lnTo>
                  <a:pt x="0" y="588951"/>
                </a:lnTo>
              </a:path>
            </a:pathLst>
          </a:custGeom>
          <a:noFill/>
          <a:ln w="14850" cap="flat" cmpd="sng">
            <a:solidFill>
              <a:srgbClr val="36393B"/>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4" name="Google Shape;24;p9"/>
          <p:cNvSpPr/>
          <p:nvPr/>
        </p:nvSpPr>
        <p:spPr>
          <a:xfrm>
            <a:off x="252020" y="278337"/>
            <a:ext cx="7056120" cy="10135870"/>
          </a:xfrm>
          <a:custGeom>
            <a:avLst/>
            <a:gdLst/>
            <a:ahLst/>
            <a:cxnLst/>
            <a:rect l="l" t="t" r="r" b="b"/>
            <a:pathLst>
              <a:path w="7056120" h="10135870" extrusionOk="0">
                <a:moveTo>
                  <a:pt x="6783336" y="0"/>
                </a:moveTo>
                <a:lnTo>
                  <a:pt x="272618" y="0"/>
                </a:lnTo>
                <a:lnTo>
                  <a:pt x="223615" y="4392"/>
                </a:lnTo>
                <a:lnTo>
                  <a:pt x="177494" y="17056"/>
                </a:lnTo>
                <a:lnTo>
                  <a:pt x="135024" y="37221"/>
                </a:lnTo>
                <a:lnTo>
                  <a:pt x="96975" y="64117"/>
                </a:lnTo>
                <a:lnTo>
                  <a:pt x="64117" y="96975"/>
                </a:lnTo>
                <a:lnTo>
                  <a:pt x="37221" y="135024"/>
                </a:lnTo>
                <a:lnTo>
                  <a:pt x="17056" y="177494"/>
                </a:lnTo>
                <a:lnTo>
                  <a:pt x="4392" y="223615"/>
                </a:lnTo>
                <a:lnTo>
                  <a:pt x="0" y="272618"/>
                </a:lnTo>
                <a:lnTo>
                  <a:pt x="0" y="9862705"/>
                </a:lnTo>
                <a:lnTo>
                  <a:pt x="4392" y="9911711"/>
                </a:lnTo>
                <a:lnTo>
                  <a:pt x="17056" y="9957835"/>
                </a:lnTo>
                <a:lnTo>
                  <a:pt x="37221" y="10000308"/>
                </a:lnTo>
                <a:lnTo>
                  <a:pt x="64117" y="10038358"/>
                </a:lnTo>
                <a:lnTo>
                  <a:pt x="96975" y="10071217"/>
                </a:lnTo>
                <a:lnTo>
                  <a:pt x="135024" y="10098114"/>
                </a:lnTo>
                <a:lnTo>
                  <a:pt x="177494" y="10118280"/>
                </a:lnTo>
                <a:lnTo>
                  <a:pt x="223615" y="10130944"/>
                </a:lnTo>
                <a:lnTo>
                  <a:pt x="272618" y="10135336"/>
                </a:lnTo>
                <a:lnTo>
                  <a:pt x="6783336" y="10135336"/>
                </a:lnTo>
                <a:lnTo>
                  <a:pt x="6832342" y="10130944"/>
                </a:lnTo>
                <a:lnTo>
                  <a:pt x="6878466" y="10118280"/>
                </a:lnTo>
                <a:lnTo>
                  <a:pt x="6920939" y="10098114"/>
                </a:lnTo>
                <a:lnTo>
                  <a:pt x="6958989" y="10071217"/>
                </a:lnTo>
                <a:lnTo>
                  <a:pt x="6991848" y="10038358"/>
                </a:lnTo>
                <a:lnTo>
                  <a:pt x="7018745" y="10000308"/>
                </a:lnTo>
                <a:lnTo>
                  <a:pt x="7038911" y="9957835"/>
                </a:lnTo>
                <a:lnTo>
                  <a:pt x="7051575" y="9911711"/>
                </a:lnTo>
                <a:lnTo>
                  <a:pt x="7055967" y="9862705"/>
                </a:lnTo>
                <a:lnTo>
                  <a:pt x="7055967" y="272618"/>
                </a:lnTo>
                <a:lnTo>
                  <a:pt x="7051575" y="223615"/>
                </a:lnTo>
                <a:lnTo>
                  <a:pt x="7038911" y="177494"/>
                </a:lnTo>
                <a:lnTo>
                  <a:pt x="7018745" y="135024"/>
                </a:lnTo>
                <a:lnTo>
                  <a:pt x="6991848" y="96975"/>
                </a:lnTo>
                <a:lnTo>
                  <a:pt x="6958989" y="64117"/>
                </a:lnTo>
                <a:lnTo>
                  <a:pt x="6920939" y="37221"/>
                </a:lnTo>
                <a:lnTo>
                  <a:pt x="6878466" y="17056"/>
                </a:lnTo>
                <a:lnTo>
                  <a:pt x="6832342" y="4392"/>
                </a:lnTo>
                <a:lnTo>
                  <a:pt x="6783336"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5" name="Google Shape;25;p9"/>
          <p:cNvSpPr txBox="1">
            <a:spLocks noGrp="1"/>
          </p:cNvSpPr>
          <p:nvPr>
            <p:ph type="title"/>
          </p:nvPr>
        </p:nvSpPr>
        <p:spPr>
          <a:xfrm>
            <a:off x="526411" y="480626"/>
            <a:ext cx="6510027" cy="6350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4000" b="0" i="0" u="sng">
                <a:solidFill>
                  <a:srgbClr val="36393B"/>
                </a:solidFill>
                <a:latin typeface="Palatino Linotype"/>
                <a:ea typeface="Palatino Linotype"/>
                <a:cs typeface="Palatino Linotype"/>
                <a:sym typeface="Palatino Linotyp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9"/>
          <p:cNvSpPr txBox="1">
            <a:spLocks noGrp="1"/>
          </p:cNvSpPr>
          <p:nvPr>
            <p:ph type="body" idx="1"/>
          </p:nvPr>
        </p:nvSpPr>
        <p:spPr>
          <a:xfrm>
            <a:off x="378142" y="2459482"/>
            <a:ext cx="6806565" cy="7057644"/>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pic>
        <p:nvPicPr>
          <p:cNvPr id="27" name="Google Shape;27;p9" descr="Une image contenant texte, capture d’écran, Police, logo&#10;&#10;Description générée automatiquement"/>
          <p:cNvPicPr preferRelativeResize="0"/>
          <p:nvPr/>
        </p:nvPicPr>
        <p:blipFill rotWithShape="1">
          <a:blip r:embed="rId5">
            <a:alphaModFix/>
          </a:blip>
          <a:srcRect/>
          <a:stretch/>
        </p:blipFill>
        <p:spPr>
          <a:xfrm>
            <a:off x="6229772" y="9706976"/>
            <a:ext cx="901278" cy="601205"/>
          </a:xfrm>
          <a:prstGeom prst="rect">
            <a:avLst/>
          </a:prstGeom>
          <a:noFill/>
          <a:ln>
            <a:noFill/>
          </a:ln>
        </p:spPr>
      </p:pic>
      <p:grpSp>
        <p:nvGrpSpPr>
          <p:cNvPr id="28" name="Google Shape;28;p9"/>
          <p:cNvGrpSpPr/>
          <p:nvPr/>
        </p:nvGrpSpPr>
        <p:grpSpPr>
          <a:xfrm>
            <a:off x="4810377" y="9817078"/>
            <a:ext cx="1251653" cy="381000"/>
            <a:chOff x="4680794" y="9427183"/>
            <a:chExt cx="1251653" cy="381000"/>
          </a:xfrm>
        </p:grpSpPr>
        <p:pic>
          <p:nvPicPr>
            <p:cNvPr id="29" name="Google Shape;29;p9" descr="Creative-Commons-Icons - birnbaum media.lab"/>
            <p:cNvPicPr preferRelativeResize="0"/>
            <p:nvPr/>
          </p:nvPicPr>
          <p:blipFill rotWithShape="1">
            <a:blip r:embed="rId6">
              <a:alphaModFix/>
            </a:blip>
            <a:srcRect l="14816" t="7491" r="71599" b="41393"/>
            <a:stretch/>
          </p:blipFill>
          <p:spPr>
            <a:xfrm>
              <a:off x="5021898" y="9446288"/>
              <a:ext cx="304801" cy="344057"/>
            </a:xfrm>
            <a:prstGeom prst="rect">
              <a:avLst/>
            </a:prstGeom>
            <a:noFill/>
            <a:ln>
              <a:noFill/>
            </a:ln>
          </p:spPr>
        </p:pic>
        <p:pic>
          <p:nvPicPr>
            <p:cNvPr id="30" name="Google Shape;30;p9" descr="Creative-Commons-Icons - birnbaum media.lab"/>
            <p:cNvPicPr preferRelativeResize="0"/>
            <p:nvPr/>
          </p:nvPicPr>
          <p:blipFill rotWithShape="1">
            <a:blip r:embed="rId7">
              <a:alphaModFix/>
            </a:blip>
            <a:srcRect l="-1005" t="12217" r="84312" b="40730"/>
            <a:stretch/>
          </p:blipFill>
          <p:spPr>
            <a:xfrm>
              <a:off x="4680794" y="9479793"/>
              <a:ext cx="374565" cy="316731"/>
            </a:xfrm>
            <a:prstGeom prst="ellipse">
              <a:avLst/>
            </a:prstGeom>
            <a:noFill/>
            <a:ln>
              <a:noFill/>
            </a:ln>
          </p:spPr>
        </p:pic>
        <p:pic>
          <p:nvPicPr>
            <p:cNvPr id="31" name="Google Shape;31;p9" descr="Creative-Commons-Icons - birnbaum media.lab"/>
            <p:cNvPicPr preferRelativeResize="0"/>
            <p:nvPr/>
          </p:nvPicPr>
          <p:blipFill rotWithShape="1">
            <a:blip r:embed="rId8">
              <a:alphaModFix/>
            </a:blip>
            <a:srcRect l="29256" t="7973" r="57160" b="38982"/>
            <a:stretch/>
          </p:blipFill>
          <p:spPr>
            <a:xfrm>
              <a:off x="5330551" y="9445655"/>
              <a:ext cx="304800" cy="357048"/>
            </a:xfrm>
            <a:prstGeom prst="rect">
              <a:avLst/>
            </a:prstGeom>
            <a:noFill/>
            <a:ln>
              <a:noFill/>
            </a:ln>
          </p:spPr>
        </p:pic>
        <p:pic>
          <p:nvPicPr>
            <p:cNvPr id="32" name="Google Shape;32;p9" descr="Creative-Commons-Icons - birnbaum media.lab"/>
            <p:cNvPicPr preferRelativeResize="0"/>
            <p:nvPr/>
          </p:nvPicPr>
          <p:blipFill rotWithShape="1">
            <a:blip r:embed="rId7">
              <a:alphaModFix/>
            </a:blip>
            <a:srcRect l="43212" t="5671" r="43204" b="37728"/>
            <a:stretch/>
          </p:blipFill>
          <p:spPr>
            <a:xfrm>
              <a:off x="5627647" y="9427183"/>
              <a:ext cx="304800" cy="381000"/>
            </a:xfrm>
            <a:prstGeom prst="rect">
              <a:avLst/>
            </a:prstGeom>
            <a:noFill/>
            <a:ln>
              <a:noFill/>
            </a:ln>
          </p:spPr>
        </p:pic>
      </p:grpSp>
      <p:pic>
        <p:nvPicPr>
          <p:cNvPr id="33" name="Google Shape;33;p9" descr="Une image contenant Police, Graphique, logo, capture d’écran&#10;&#10;Description générée automatiquement"/>
          <p:cNvPicPr preferRelativeResize="0"/>
          <p:nvPr/>
        </p:nvPicPr>
        <p:blipFill rotWithShape="1">
          <a:blip r:embed="rId9">
            <a:alphaModFix/>
          </a:blip>
          <a:srcRect t="19708" b="21586"/>
          <a:stretch/>
        </p:blipFill>
        <p:spPr>
          <a:xfrm>
            <a:off x="255048" y="9817078"/>
            <a:ext cx="1449455" cy="60120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obj">
  <p:cSld name="OBJECT">
    <p:spTree>
      <p:nvGrpSpPr>
        <p:cNvPr id="1" name="Shape 34"/>
        <p:cNvGrpSpPr/>
        <p:nvPr/>
      </p:nvGrpSpPr>
      <p:grpSpPr>
        <a:xfrm>
          <a:off x="0" y="0"/>
          <a:ext cx="0" cy="0"/>
          <a:chOff x="0" y="0"/>
          <a:chExt cx="0" cy="0"/>
        </a:xfrm>
      </p:grpSpPr>
      <p:sp>
        <p:nvSpPr>
          <p:cNvPr id="35" name="Google Shape;35;p8"/>
          <p:cNvSpPr txBox="1">
            <a:spLocks noGrp="1"/>
          </p:cNvSpPr>
          <p:nvPr>
            <p:ph type="ctrTitle"/>
          </p:nvPr>
        </p:nvSpPr>
        <p:spPr>
          <a:xfrm>
            <a:off x="567213" y="3314954"/>
            <a:ext cx="6428422" cy="2245614"/>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8"/>
          <p:cNvSpPr txBox="1">
            <a:spLocks noGrp="1"/>
          </p:cNvSpPr>
          <p:nvPr>
            <p:ph type="subTitle" idx="1"/>
          </p:nvPr>
        </p:nvSpPr>
        <p:spPr>
          <a:xfrm>
            <a:off x="1134427" y="5988304"/>
            <a:ext cx="5293995" cy="267335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8"/>
          <p:cNvSpPr txBox="1">
            <a:spLocks noGrp="1"/>
          </p:cNvSpPr>
          <p:nvPr>
            <p:ph type="ftr" idx="11"/>
          </p:nvPr>
        </p:nvSpPr>
        <p:spPr>
          <a:xfrm>
            <a:off x="2571369" y="9944862"/>
            <a:ext cx="2420112" cy="53467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8"/>
          <p:cNvSpPr txBox="1">
            <a:spLocks noGrp="1"/>
          </p:cNvSpPr>
          <p:nvPr>
            <p:ph type="dt" idx="10"/>
          </p:nvPr>
        </p:nvSpPr>
        <p:spPr>
          <a:xfrm>
            <a:off x="378142" y="9944862"/>
            <a:ext cx="1739455" cy="53467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3606148" y="10136730"/>
            <a:ext cx="372110" cy="213995"/>
          </a:xfrm>
          <a:prstGeom prst="rect">
            <a:avLst/>
          </a:prstGeom>
          <a:noFill/>
          <a:ln>
            <a:noFill/>
          </a:ln>
        </p:spPr>
        <p:txBody>
          <a:bodyPr spcFirstLastPara="1" wrap="square" lIns="0" tIns="0" rIns="0" bIns="0" anchor="t" anchorCtr="0">
            <a:spAutoFit/>
          </a:bodyPr>
          <a:lstStyle>
            <a:lvl1pPr marL="3810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1pPr>
            <a:lvl2pPr marL="3810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2pPr>
            <a:lvl3pPr marL="3810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3pPr>
            <a:lvl4pPr marL="3810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4pPr>
            <a:lvl5pPr marL="3810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5pPr>
            <a:lvl6pPr marL="3810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6pPr>
            <a:lvl7pPr marL="3810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7pPr>
            <a:lvl8pPr marL="3810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8pPr>
            <a:lvl9pPr marL="3810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9pPr>
          </a:lstStyle>
          <a:p>
            <a:pPr marL="38100" lvl="0" indent="0" algn="l" rtl="0">
              <a:spcBef>
                <a:spcPts val="0"/>
              </a:spcBef>
              <a:spcAft>
                <a:spcPts val="0"/>
              </a:spcAft>
              <a:buNone/>
            </a:pPr>
            <a:fld id="{00000000-1234-1234-1234-123412341234}" type="slidenum">
              <a:rPr lang="fr-FR"/>
              <a:t>‹N°›</a:t>
            </a:fld>
            <a:r>
              <a:rPr lang="fr-FR"/>
              <a:t> </a:t>
            </a:r>
            <a:r>
              <a:rPr lang="fr-FR">
                <a:solidFill>
                  <a:srgbClr val="36393B"/>
                </a:solidFill>
              </a:rPr>
              <a:t>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526411" y="480626"/>
            <a:ext cx="6510027" cy="6350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4000" b="0" i="0" u="sng">
                <a:solidFill>
                  <a:srgbClr val="36393B"/>
                </a:solidFill>
                <a:latin typeface="Palatino Linotype"/>
                <a:ea typeface="Palatino Linotype"/>
                <a:cs typeface="Palatino Linotype"/>
                <a:sym typeface="Palatino Linotyp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378142" y="2459482"/>
            <a:ext cx="3289839" cy="7057644"/>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43" name="Google Shape;43;p10"/>
          <p:cNvSpPr txBox="1">
            <a:spLocks noGrp="1"/>
          </p:cNvSpPr>
          <p:nvPr>
            <p:ph type="body" idx="2"/>
          </p:nvPr>
        </p:nvSpPr>
        <p:spPr>
          <a:xfrm>
            <a:off x="3894867" y="2459482"/>
            <a:ext cx="3289839" cy="7057644"/>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ftr" idx="11"/>
          </p:nvPr>
        </p:nvSpPr>
        <p:spPr>
          <a:xfrm>
            <a:off x="2571369" y="9944862"/>
            <a:ext cx="2420112" cy="53467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dt" idx="10"/>
          </p:nvPr>
        </p:nvSpPr>
        <p:spPr>
          <a:xfrm>
            <a:off x="378142" y="9944862"/>
            <a:ext cx="1739455" cy="53467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0"/>
          <p:cNvSpPr txBox="1">
            <a:spLocks noGrp="1"/>
          </p:cNvSpPr>
          <p:nvPr>
            <p:ph type="sldNum" idx="12"/>
          </p:nvPr>
        </p:nvSpPr>
        <p:spPr>
          <a:xfrm>
            <a:off x="3606148" y="10136730"/>
            <a:ext cx="372110" cy="213995"/>
          </a:xfrm>
          <a:prstGeom prst="rect">
            <a:avLst/>
          </a:prstGeom>
          <a:noFill/>
          <a:ln>
            <a:noFill/>
          </a:ln>
        </p:spPr>
        <p:txBody>
          <a:bodyPr spcFirstLastPara="1" wrap="square" lIns="0" tIns="0" rIns="0" bIns="0" anchor="t" anchorCtr="0">
            <a:spAutoFit/>
          </a:bodyPr>
          <a:lstStyle>
            <a:lvl1pPr marL="3810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1pPr>
            <a:lvl2pPr marL="3810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2pPr>
            <a:lvl3pPr marL="3810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3pPr>
            <a:lvl4pPr marL="3810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4pPr>
            <a:lvl5pPr marL="3810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5pPr>
            <a:lvl6pPr marL="3810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6pPr>
            <a:lvl7pPr marL="3810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7pPr>
            <a:lvl8pPr marL="3810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8pPr>
            <a:lvl9pPr marL="3810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9pPr>
          </a:lstStyle>
          <a:p>
            <a:pPr marL="38100" lvl="0" indent="0" algn="l" rtl="0">
              <a:spcBef>
                <a:spcPts val="0"/>
              </a:spcBef>
              <a:spcAft>
                <a:spcPts val="0"/>
              </a:spcAft>
              <a:buNone/>
            </a:pPr>
            <a:fld id="{00000000-1234-1234-1234-123412341234}" type="slidenum">
              <a:rPr lang="fr-FR"/>
              <a:t>‹N°›</a:t>
            </a:fld>
            <a:r>
              <a:rPr lang="fr-FR"/>
              <a:t> </a:t>
            </a:r>
            <a:r>
              <a:rPr lang="fr-FR">
                <a:solidFill>
                  <a:srgbClr val="36393B"/>
                </a:solidFill>
              </a:rPr>
              <a:t>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7"/>
        <p:cNvGrpSpPr/>
        <p:nvPr/>
      </p:nvGrpSpPr>
      <p:grpSpPr>
        <a:xfrm>
          <a:off x="0" y="0"/>
          <a:ext cx="0" cy="0"/>
          <a:chOff x="0" y="0"/>
          <a:chExt cx="0" cy="0"/>
        </a:xfrm>
      </p:grpSpPr>
      <p:sp>
        <p:nvSpPr>
          <p:cNvPr id="48" name="Google Shape;48;p11"/>
          <p:cNvSpPr txBox="1">
            <a:spLocks noGrp="1"/>
          </p:cNvSpPr>
          <p:nvPr>
            <p:ph type="title"/>
          </p:nvPr>
        </p:nvSpPr>
        <p:spPr>
          <a:xfrm>
            <a:off x="526411" y="480626"/>
            <a:ext cx="6510027" cy="6350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4000" b="0" i="0" u="sng">
                <a:solidFill>
                  <a:srgbClr val="36393B"/>
                </a:solidFill>
                <a:latin typeface="Palatino Linotype"/>
                <a:ea typeface="Palatino Linotype"/>
                <a:cs typeface="Palatino Linotype"/>
                <a:sym typeface="Palatino Linotyp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1"/>
          <p:cNvSpPr txBox="1">
            <a:spLocks noGrp="1"/>
          </p:cNvSpPr>
          <p:nvPr>
            <p:ph type="ftr" idx="11"/>
          </p:nvPr>
        </p:nvSpPr>
        <p:spPr>
          <a:xfrm>
            <a:off x="2571369" y="9944862"/>
            <a:ext cx="2420112" cy="53467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dt" idx="10"/>
          </p:nvPr>
        </p:nvSpPr>
        <p:spPr>
          <a:xfrm>
            <a:off x="378142" y="9944862"/>
            <a:ext cx="1739455" cy="53467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sldNum" idx="12"/>
          </p:nvPr>
        </p:nvSpPr>
        <p:spPr>
          <a:xfrm>
            <a:off x="3606148" y="10136730"/>
            <a:ext cx="372110" cy="213995"/>
          </a:xfrm>
          <a:prstGeom prst="rect">
            <a:avLst/>
          </a:prstGeom>
          <a:noFill/>
          <a:ln>
            <a:noFill/>
          </a:ln>
        </p:spPr>
        <p:txBody>
          <a:bodyPr spcFirstLastPara="1" wrap="square" lIns="0" tIns="0" rIns="0" bIns="0" anchor="t" anchorCtr="0">
            <a:spAutoFit/>
          </a:bodyPr>
          <a:lstStyle>
            <a:lvl1pPr marL="3810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1pPr>
            <a:lvl2pPr marL="3810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2pPr>
            <a:lvl3pPr marL="3810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3pPr>
            <a:lvl4pPr marL="3810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4pPr>
            <a:lvl5pPr marL="3810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5pPr>
            <a:lvl6pPr marL="3810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6pPr>
            <a:lvl7pPr marL="3810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7pPr>
            <a:lvl8pPr marL="3810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8pPr>
            <a:lvl9pPr marL="3810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9pPr>
          </a:lstStyle>
          <a:p>
            <a:pPr marL="38100" lvl="0" indent="0" algn="l" rtl="0">
              <a:spcBef>
                <a:spcPts val="0"/>
              </a:spcBef>
              <a:spcAft>
                <a:spcPts val="0"/>
              </a:spcAft>
              <a:buNone/>
            </a:pPr>
            <a:fld id="{00000000-1234-1234-1234-123412341234}" type="slidenum">
              <a:rPr lang="fr-FR"/>
              <a:t>‹N°›</a:t>
            </a:fld>
            <a:r>
              <a:rPr lang="fr-FR"/>
              <a:t> </a:t>
            </a:r>
            <a:r>
              <a:rPr lang="fr-FR">
                <a:solidFill>
                  <a:srgbClr val="36393B"/>
                </a:solidFill>
              </a:rPr>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Blank">
  <p:cSld name="Blank">
    <p:bg>
      <p:bgPr>
        <a:solidFill>
          <a:schemeClr val="lt1"/>
        </a:solidFill>
        <a:effectLst/>
      </p:bgPr>
    </p:bg>
    <p:spTree>
      <p:nvGrpSpPr>
        <p:cNvPr id="1" name="Shape 52"/>
        <p:cNvGrpSpPr/>
        <p:nvPr/>
      </p:nvGrpSpPr>
      <p:grpSpPr>
        <a:xfrm>
          <a:off x="0" y="0"/>
          <a:ext cx="0" cy="0"/>
          <a:chOff x="0" y="0"/>
          <a:chExt cx="0" cy="0"/>
        </a:xfrm>
      </p:grpSpPr>
      <p:sp>
        <p:nvSpPr>
          <p:cNvPr id="53" name="Google Shape;53;p12"/>
          <p:cNvSpPr/>
          <p:nvPr/>
        </p:nvSpPr>
        <p:spPr>
          <a:xfrm>
            <a:off x="0" y="0"/>
            <a:ext cx="7560309" cy="10692130"/>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rgbClr val="F0665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54" name="Google Shape;54;p12"/>
          <p:cNvPicPr preferRelativeResize="0"/>
          <p:nvPr/>
        </p:nvPicPr>
        <p:blipFill rotWithShape="1">
          <a:blip r:embed="rId2">
            <a:alphaModFix/>
          </a:blip>
          <a:srcRect/>
          <a:stretch/>
        </p:blipFill>
        <p:spPr>
          <a:xfrm>
            <a:off x="326105" y="345938"/>
            <a:ext cx="114084" cy="114071"/>
          </a:xfrm>
          <a:prstGeom prst="rect">
            <a:avLst/>
          </a:prstGeom>
          <a:noFill/>
          <a:ln>
            <a:noFill/>
          </a:ln>
        </p:spPr>
      </p:pic>
      <p:sp>
        <p:nvSpPr>
          <p:cNvPr id="55" name="Google Shape;55;p12"/>
          <p:cNvSpPr/>
          <p:nvPr/>
        </p:nvSpPr>
        <p:spPr>
          <a:xfrm>
            <a:off x="80467" y="98246"/>
            <a:ext cx="360045" cy="361950"/>
          </a:xfrm>
          <a:custGeom>
            <a:avLst/>
            <a:gdLst/>
            <a:ahLst/>
            <a:cxnLst/>
            <a:rect l="l" t="t" r="r" b="b"/>
            <a:pathLst>
              <a:path w="360045" h="361950" extrusionOk="0">
                <a:moveTo>
                  <a:pt x="261785" y="264541"/>
                </a:moveTo>
                <a:lnTo>
                  <a:pt x="261429" y="264883"/>
                </a:lnTo>
                <a:lnTo>
                  <a:pt x="261785" y="264883"/>
                </a:lnTo>
                <a:lnTo>
                  <a:pt x="261785" y="264541"/>
                </a:lnTo>
                <a:close/>
              </a:path>
              <a:path w="360045" h="361950" extrusionOk="0">
                <a:moveTo>
                  <a:pt x="359994" y="57873"/>
                </a:moveTo>
                <a:lnTo>
                  <a:pt x="356133" y="36360"/>
                </a:lnTo>
                <a:lnTo>
                  <a:pt x="343877" y="17297"/>
                </a:lnTo>
                <a:lnTo>
                  <a:pt x="325196" y="4495"/>
                </a:lnTo>
                <a:lnTo>
                  <a:pt x="303796" y="0"/>
                </a:lnTo>
                <a:lnTo>
                  <a:pt x="282270" y="3873"/>
                </a:lnTo>
                <a:lnTo>
                  <a:pt x="262026" y="17297"/>
                </a:lnTo>
                <a:lnTo>
                  <a:pt x="261797" y="17208"/>
                </a:lnTo>
                <a:lnTo>
                  <a:pt x="223253" y="42405"/>
                </a:lnTo>
                <a:lnTo>
                  <a:pt x="179552" y="50774"/>
                </a:lnTo>
                <a:lnTo>
                  <a:pt x="135877" y="42303"/>
                </a:lnTo>
                <a:lnTo>
                  <a:pt x="97383" y="17005"/>
                </a:lnTo>
                <a:lnTo>
                  <a:pt x="78600" y="4406"/>
                </a:lnTo>
                <a:lnTo>
                  <a:pt x="57175" y="139"/>
                </a:lnTo>
                <a:lnTo>
                  <a:pt x="35712" y="4229"/>
                </a:lnTo>
                <a:lnTo>
                  <a:pt x="16560" y="16891"/>
                </a:lnTo>
                <a:lnTo>
                  <a:pt x="4051" y="35928"/>
                </a:lnTo>
                <a:lnTo>
                  <a:pt x="12" y="57378"/>
                </a:lnTo>
                <a:lnTo>
                  <a:pt x="4305" y="78790"/>
                </a:lnTo>
                <a:lnTo>
                  <a:pt x="17335" y="97955"/>
                </a:lnTo>
                <a:lnTo>
                  <a:pt x="43040" y="136753"/>
                </a:lnTo>
                <a:lnTo>
                  <a:pt x="51562" y="180873"/>
                </a:lnTo>
                <a:lnTo>
                  <a:pt x="42926" y="224955"/>
                </a:lnTo>
                <a:lnTo>
                  <a:pt x="16446" y="264591"/>
                </a:lnTo>
                <a:lnTo>
                  <a:pt x="4038" y="283552"/>
                </a:lnTo>
                <a:lnTo>
                  <a:pt x="4305" y="326478"/>
                </a:lnTo>
                <a:lnTo>
                  <a:pt x="35915" y="357682"/>
                </a:lnTo>
                <a:lnTo>
                  <a:pt x="57404" y="361708"/>
                </a:lnTo>
                <a:lnTo>
                  <a:pt x="78841" y="357403"/>
                </a:lnTo>
                <a:lnTo>
                  <a:pt x="97624" y="344741"/>
                </a:lnTo>
                <a:lnTo>
                  <a:pt x="109943" y="326034"/>
                </a:lnTo>
                <a:lnTo>
                  <a:pt x="114084" y="304800"/>
                </a:lnTo>
                <a:lnTo>
                  <a:pt x="110032" y="283552"/>
                </a:lnTo>
                <a:lnTo>
                  <a:pt x="97802" y="264782"/>
                </a:lnTo>
                <a:lnTo>
                  <a:pt x="98196" y="264782"/>
                </a:lnTo>
                <a:lnTo>
                  <a:pt x="71564" y="226580"/>
                </a:lnTo>
                <a:lnTo>
                  <a:pt x="61988" y="182651"/>
                </a:lnTo>
                <a:lnTo>
                  <a:pt x="69583" y="138328"/>
                </a:lnTo>
                <a:lnTo>
                  <a:pt x="94462" y="98958"/>
                </a:lnTo>
                <a:lnTo>
                  <a:pt x="132676" y="72326"/>
                </a:lnTo>
                <a:lnTo>
                  <a:pt x="176606" y="62750"/>
                </a:lnTo>
                <a:lnTo>
                  <a:pt x="220916" y="70345"/>
                </a:lnTo>
                <a:lnTo>
                  <a:pt x="260286" y="95224"/>
                </a:lnTo>
                <a:lnTo>
                  <a:pt x="262026" y="96774"/>
                </a:lnTo>
                <a:lnTo>
                  <a:pt x="280720" y="109575"/>
                </a:lnTo>
                <a:lnTo>
                  <a:pt x="302120" y="114071"/>
                </a:lnTo>
                <a:lnTo>
                  <a:pt x="323646" y="110210"/>
                </a:lnTo>
                <a:lnTo>
                  <a:pt x="342684" y="97955"/>
                </a:lnTo>
                <a:lnTo>
                  <a:pt x="355498" y="79273"/>
                </a:lnTo>
                <a:lnTo>
                  <a:pt x="359994" y="57873"/>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56" name="Google Shape;56;p12"/>
          <p:cNvPicPr preferRelativeResize="0"/>
          <p:nvPr/>
        </p:nvPicPr>
        <p:blipFill rotWithShape="1">
          <a:blip r:embed="rId3">
            <a:alphaModFix/>
          </a:blip>
          <a:srcRect/>
          <a:stretch/>
        </p:blipFill>
        <p:spPr>
          <a:xfrm>
            <a:off x="326956" y="10236872"/>
            <a:ext cx="113512" cy="113525"/>
          </a:xfrm>
          <a:prstGeom prst="rect">
            <a:avLst/>
          </a:prstGeom>
          <a:noFill/>
          <a:ln>
            <a:noFill/>
          </a:ln>
        </p:spPr>
      </p:pic>
      <p:sp>
        <p:nvSpPr>
          <p:cNvPr id="57" name="Google Shape;57;p12"/>
          <p:cNvSpPr/>
          <p:nvPr/>
        </p:nvSpPr>
        <p:spPr>
          <a:xfrm>
            <a:off x="80479" y="10236606"/>
            <a:ext cx="360045" cy="358775"/>
          </a:xfrm>
          <a:custGeom>
            <a:avLst/>
            <a:gdLst/>
            <a:ahLst/>
            <a:cxnLst/>
            <a:rect l="l" t="t" r="r" b="b"/>
            <a:pathLst>
              <a:path w="360045" h="358775" extrusionOk="0">
                <a:moveTo>
                  <a:pt x="263575" y="97726"/>
                </a:moveTo>
                <a:lnTo>
                  <a:pt x="263232" y="97726"/>
                </a:lnTo>
                <a:lnTo>
                  <a:pt x="263575" y="98082"/>
                </a:lnTo>
                <a:lnTo>
                  <a:pt x="263575" y="97726"/>
                </a:lnTo>
                <a:close/>
              </a:path>
              <a:path w="360045" h="358775" extrusionOk="0">
                <a:moveTo>
                  <a:pt x="359930" y="301104"/>
                </a:moveTo>
                <a:lnTo>
                  <a:pt x="355638" y="279768"/>
                </a:lnTo>
                <a:lnTo>
                  <a:pt x="343052" y="261073"/>
                </a:lnTo>
                <a:lnTo>
                  <a:pt x="324434" y="248831"/>
                </a:lnTo>
                <a:lnTo>
                  <a:pt x="303301" y="244703"/>
                </a:lnTo>
                <a:lnTo>
                  <a:pt x="282143" y="248729"/>
                </a:lnTo>
                <a:lnTo>
                  <a:pt x="263474" y="260896"/>
                </a:lnTo>
                <a:lnTo>
                  <a:pt x="263474" y="260502"/>
                </a:lnTo>
                <a:lnTo>
                  <a:pt x="225450" y="287007"/>
                </a:lnTo>
                <a:lnTo>
                  <a:pt x="181737" y="296532"/>
                </a:lnTo>
                <a:lnTo>
                  <a:pt x="137642" y="288975"/>
                </a:lnTo>
                <a:lnTo>
                  <a:pt x="98463" y="264210"/>
                </a:lnTo>
                <a:lnTo>
                  <a:pt x="71970" y="226199"/>
                </a:lnTo>
                <a:lnTo>
                  <a:pt x="62433" y="182486"/>
                </a:lnTo>
                <a:lnTo>
                  <a:pt x="69989" y="138391"/>
                </a:lnTo>
                <a:lnTo>
                  <a:pt x="94754" y="99212"/>
                </a:lnTo>
                <a:lnTo>
                  <a:pt x="96291" y="97472"/>
                </a:lnTo>
                <a:lnTo>
                  <a:pt x="109029" y="78879"/>
                </a:lnTo>
                <a:lnTo>
                  <a:pt x="113499" y="57581"/>
                </a:lnTo>
                <a:lnTo>
                  <a:pt x="109664" y="36169"/>
                </a:lnTo>
                <a:lnTo>
                  <a:pt x="97472" y="17208"/>
                </a:lnTo>
                <a:lnTo>
                  <a:pt x="78879" y="4470"/>
                </a:lnTo>
                <a:lnTo>
                  <a:pt x="57581" y="0"/>
                </a:lnTo>
                <a:lnTo>
                  <a:pt x="36169" y="3835"/>
                </a:lnTo>
                <a:lnTo>
                  <a:pt x="17208" y="16027"/>
                </a:lnTo>
                <a:lnTo>
                  <a:pt x="4457" y="34620"/>
                </a:lnTo>
                <a:lnTo>
                  <a:pt x="0" y="55918"/>
                </a:lnTo>
                <a:lnTo>
                  <a:pt x="3835" y="77330"/>
                </a:lnTo>
                <a:lnTo>
                  <a:pt x="17208" y="97472"/>
                </a:lnTo>
                <a:lnTo>
                  <a:pt x="17119" y="97701"/>
                </a:lnTo>
                <a:lnTo>
                  <a:pt x="42189" y="136067"/>
                </a:lnTo>
                <a:lnTo>
                  <a:pt x="50507" y="179552"/>
                </a:lnTo>
                <a:lnTo>
                  <a:pt x="42087" y="223012"/>
                </a:lnTo>
                <a:lnTo>
                  <a:pt x="16916" y="261302"/>
                </a:lnTo>
                <a:lnTo>
                  <a:pt x="4381" y="280009"/>
                </a:lnTo>
                <a:lnTo>
                  <a:pt x="139" y="301332"/>
                </a:lnTo>
                <a:lnTo>
                  <a:pt x="4191" y="322694"/>
                </a:lnTo>
                <a:lnTo>
                  <a:pt x="16929" y="341858"/>
                </a:lnTo>
                <a:lnTo>
                  <a:pt x="35750" y="354203"/>
                </a:lnTo>
                <a:lnTo>
                  <a:pt x="57099" y="358216"/>
                </a:lnTo>
                <a:lnTo>
                  <a:pt x="78397" y="353936"/>
                </a:lnTo>
                <a:lnTo>
                  <a:pt x="97472" y="340956"/>
                </a:lnTo>
                <a:lnTo>
                  <a:pt x="136080" y="315391"/>
                </a:lnTo>
                <a:lnTo>
                  <a:pt x="179984" y="306920"/>
                </a:lnTo>
                <a:lnTo>
                  <a:pt x="223850" y="315518"/>
                </a:lnTo>
                <a:lnTo>
                  <a:pt x="263296" y="341858"/>
                </a:lnTo>
                <a:lnTo>
                  <a:pt x="282143" y="354215"/>
                </a:lnTo>
                <a:lnTo>
                  <a:pt x="303530" y="358228"/>
                </a:lnTo>
                <a:lnTo>
                  <a:pt x="324866" y="353936"/>
                </a:lnTo>
                <a:lnTo>
                  <a:pt x="343560" y="341337"/>
                </a:lnTo>
                <a:lnTo>
                  <a:pt x="355904" y="322491"/>
                </a:lnTo>
                <a:lnTo>
                  <a:pt x="359930" y="301104"/>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58" name="Google Shape;58;p12"/>
          <p:cNvPicPr preferRelativeResize="0"/>
          <p:nvPr/>
        </p:nvPicPr>
        <p:blipFill rotWithShape="1">
          <a:blip r:embed="rId2">
            <a:alphaModFix/>
          </a:blip>
          <a:srcRect/>
          <a:stretch/>
        </p:blipFill>
        <p:spPr>
          <a:xfrm>
            <a:off x="7120843" y="10230709"/>
            <a:ext cx="114084" cy="114071"/>
          </a:xfrm>
          <a:prstGeom prst="rect">
            <a:avLst/>
          </a:prstGeom>
          <a:noFill/>
          <a:ln>
            <a:noFill/>
          </a:ln>
        </p:spPr>
      </p:pic>
      <p:sp>
        <p:nvSpPr>
          <p:cNvPr id="59" name="Google Shape;59;p12"/>
          <p:cNvSpPr/>
          <p:nvPr/>
        </p:nvSpPr>
        <p:spPr>
          <a:xfrm>
            <a:off x="7120560" y="10230764"/>
            <a:ext cx="360045" cy="361950"/>
          </a:xfrm>
          <a:custGeom>
            <a:avLst/>
            <a:gdLst/>
            <a:ahLst/>
            <a:cxnLst/>
            <a:rect l="l" t="t" r="r" b="b"/>
            <a:pathLst>
              <a:path w="360045" h="361950" extrusionOk="0">
                <a:moveTo>
                  <a:pt x="98564" y="96824"/>
                </a:moveTo>
                <a:lnTo>
                  <a:pt x="98209" y="96824"/>
                </a:lnTo>
                <a:lnTo>
                  <a:pt x="98209" y="97167"/>
                </a:lnTo>
                <a:lnTo>
                  <a:pt x="98564" y="96824"/>
                </a:lnTo>
                <a:close/>
              </a:path>
              <a:path w="360045" h="361950" extrusionOk="0">
                <a:moveTo>
                  <a:pt x="359994" y="56680"/>
                </a:moveTo>
                <a:lnTo>
                  <a:pt x="355676" y="35242"/>
                </a:lnTo>
                <a:lnTo>
                  <a:pt x="343039" y="16446"/>
                </a:lnTo>
                <a:lnTo>
                  <a:pt x="324078" y="4038"/>
                </a:lnTo>
                <a:lnTo>
                  <a:pt x="302590" y="0"/>
                </a:lnTo>
                <a:lnTo>
                  <a:pt x="281152" y="4318"/>
                </a:lnTo>
                <a:lnTo>
                  <a:pt x="262369" y="16967"/>
                </a:lnTo>
                <a:lnTo>
                  <a:pt x="250050" y="35674"/>
                </a:lnTo>
                <a:lnTo>
                  <a:pt x="245910" y="56908"/>
                </a:lnTo>
                <a:lnTo>
                  <a:pt x="249961" y="78168"/>
                </a:lnTo>
                <a:lnTo>
                  <a:pt x="262191" y="96926"/>
                </a:lnTo>
                <a:lnTo>
                  <a:pt x="261797" y="96926"/>
                </a:lnTo>
                <a:lnTo>
                  <a:pt x="288417" y="135140"/>
                </a:lnTo>
                <a:lnTo>
                  <a:pt x="298005" y="179070"/>
                </a:lnTo>
                <a:lnTo>
                  <a:pt x="290410" y="223393"/>
                </a:lnTo>
                <a:lnTo>
                  <a:pt x="265531" y="262750"/>
                </a:lnTo>
                <a:lnTo>
                  <a:pt x="227317" y="289382"/>
                </a:lnTo>
                <a:lnTo>
                  <a:pt x="183388" y="298970"/>
                </a:lnTo>
                <a:lnTo>
                  <a:pt x="139077" y="291376"/>
                </a:lnTo>
                <a:lnTo>
                  <a:pt x="99707" y="266484"/>
                </a:lnTo>
                <a:lnTo>
                  <a:pt x="97967" y="264934"/>
                </a:lnTo>
                <a:lnTo>
                  <a:pt x="79273" y="252133"/>
                </a:lnTo>
                <a:lnTo>
                  <a:pt x="57873" y="247650"/>
                </a:lnTo>
                <a:lnTo>
                  <a:pt x="36347" y="251510"/>
                </a:lnTo>
                <a:lnTo>
                  <a:pt x="17310" y="263753"/>
                </a:lnTo>
                <a:lnTo>
                  <a:pt x="4495" y="282448"/>
                </a:lnTo>
                <a:lnTo>
                  <a:pt x="0" y="303834"/>
                </a:lnTo>
                <a:lnTo>
                  <a:pt x="3860" y="325361"/>
                </a:lnTo>
                <a:lnTo>
                  <a:pt x="16116" y="344411"/>
                </a:lnTo>
                <a:lnTo>
                  <a:pt x="34798" y="357225"/>
                </a:lnTo>
                <a:lnTo>
                  <a:pt x="56197" y="361708"/>
                </a:lnTo>
                <a:lnTo>
                  <a:pt x="77724" y="357847"/>
                </a:lnTo>
                <a:lnTo>
                  <a:pt x="97967" y="344411"/>
                </a:lnTo>
                <a:lnTo>
                  <a:pt x="98196" y="344500"/>
                </a:lnTo>
                <a:lnTo>
                  <a:pt x="136740" y="319316"/>
                </a:lnTo>
                <a:lnTo>
                  <a:pt x="180441" y="310946"/>
                </a:lnTo>
                <a:lnTo>
                  <a:pt x="224116" y="319417"/>
                </a:lnTo>
                <a:lnTo>
                  <a:pt x="262610" y="344703"/>
                </a:lnTo>
                <a:lnTo>
                  <a:pt x="281393" y="357314"/>
                </a:lnTo>
                <a:lnTo>
                  <a:pt x="302818" y="361569"/>
                </a:lnTo>
                <a:lnTo>
                  <a:pt x="324281" y="357492"/>
                </a:lnTo>
                <a:lnTo>
                  <a:pt x="343433" y="344817"/>
                </a:lnTo>
                <a:lnTo>
                  <a:pt x="355942" y="325793"/>
                </a:lnTo>
                <a:lnTo>
                  <a:pt x="359981" y="304342"/>
                </a:lnTo>
                <a:lnTo>
                  <a:pt x="355688" y="282930"/>
                </a:lnTo>
                <a:lnTo>
                  <a:pt x="342658" y="263753"/>
                </a:lnTo>
                <a:lnTo>
                  <a:pt x="316953" y="224955"/>
                </a:lnTo>
                <a:lnTo>
                  <a:pt x="308432" y="180848"/>
                </a:lnTo>
                <a:lnTo>
                  <a:pt x="317068" y="136753"/>
                </a:lnTo>
                <a:lnTo>
                  <a:pt x="343547" y="97116"/>
                </a:lnTo>
                <a:lnTo>
                  <a:pt x="355955" y="78168"/>
                </a:lnTo>
                <a:lnTo>
                  <a:pt x="359994" y="56680"/>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0" name="Google Shape;60;p12"/>
          <p:cNvSpPr/>
          <p:nvPr/>
        </p:nvSpPr>
        <p:spPr>
          <a:xfrm>
            <a:off x="3715656" y="0"/>
            <a:ext cx="3844925" cy="2431415"/>
          </a:xfrm>
          <a:custGeom>
            <a:avLst/>
            <a:gdLst/>
            <a:ahLst/>
            <a:cxnLst/>
            <a:rect l="l" t="t" r="r" b="b"/>
            <a:pathLst>
              <a:path w="3844925" h="2431415" extrusionOk="0">
                <a:moveTo>
                  <a:pt x="3844348" y="0"/>
                </a:moveTo>
                <a:lnTo>
                  <a:pt x="15510" y="0"/>
                </a:lnTo>
                <a:lnTo>
                  <a:pt x="12630" y="24014"/>
                </a:lnTo>
                <a:lnTo>
                  <a:pt x="7884" y="72884"/>
                </a:lnTo>
                <a:lnTo>
                  <a:pt x="4242" y="121912"/>
                </a:lnTo>
                <a:lnTo>
                  <a:pt x="1709" y="171077"/>
                </a:lnTo>
                <a:lnTo>
                  <a:pt x="292" y="220362"/>
                </a:lnTo>
                <a:lnTo>
                  <a:pt x="0" y="269748"/>
                </a:lnTo>
                <a:lnTo>
                  <a:pt x="837" y="319217"/>
                </a:lnTo>
                <a:lnTo>
                  <a:pt x="2812" y="368750"/>
                </a:lnTo>
                <a:lnTo>
                  <a:pt x="5932" y="418328"/>
                </a:lnTo>
                <a:lnTo>
                  <a:pt x="10203" y="467934"/>
                </a:lnTo>
                <a:lnTo>
                  <a:pt x="15632" y="517549"/>
                </a:lnTo>
                <a:lnTo>
                  <a:pt x="22227" y="567154"/>
                </a:lnTo>
                <a:lnTo>
                  <a:pt x="29993" y="616731"/>
                </a:lnTo>
                <a:lnTo>
                  <a:pt x="38939" y="666261"/>
                </a:lnTo>
                <a:lnTo>
                  <a:pt x="49071" y="715726"/>
                </a:lnTo>
                <a:lnTo>
                  <a:pt x="60395" y="765108"/>
                </a:lnTo>
                <a:lnTo>
                  <a:pt x="72920" y="814387"/>
                </a:lnTo>
                <a:lnTo>
                  <a:pt x="86651" y="863546"/>
                </a:lnTo>
                <a:lnTo>
                  <a:pt x="101597" y="912566"/>
                </a:lnTo>
                <a:lnTo>
                  <a:pt x="117763" y="961429"/>
                </a:lnTo>
                <a:lnTo>
                  <a:pt x="135157" y="1010115"/>
                </a:lnTo>
                <a:lnTo>
                  <a:pt x="153785" y="1058608"/>
                </a:lnTo>
                <a:lnTo>
                  <a:pt x="173655" y="1106887"/>
                </a:lnTo>
                <a:lnTo>
                  <a:pt x="194773" y="1154935"/>
                </a:lnTo>
                <a:lnTo>
                  <a:pt x="215319" y="1198931"/>
                </a:lnTo>
                <a:lnTo>
                  <a:pt x="236718" y="1242254"/>
                </a:lnTo>
                <a:lnTo>
                  <a:pt x="258956" y="1284899"/>
                </a:lnTo>
                <a:lnTo>
                  <a:pt x="282019" y="1326859"/>
                </a:lnTo>
                <a:lnTo>
                  <a:pt x="305891" y="1368130"/>
                </a:lnTo>
                <a:lnTo>
                  <a:pt x="330559" y="1408706"/>
                </a:lnTo>
                <a:lnTo>
                  <a:pt x="356008" y="1448582"/>
                </a:lnTo>
                <a:lnTo>
                  <a:pt x="382222" y="1487751"/>
                </a:lnTo>
                <a:lnTo>
                  <a:pt x="409188" y="1526209"/>
                </a:lnTo>
                <a:lnTo>
                  <a:pt x="436891" y="1563950"/>
                </a:lnTo>
                <a:lnTo>
                  <a:pt x="465315" y="1600969"/>
                </a:lnTo>
                <a:lnTo>
                  <a:pt x="494447" y="1637260"/>
                </a:lnTo>
                <a:lnTo>
                  <a:pt x="524290" y="1672836"/>
                </a:lnTo>
                <a:lnTo>
                  <a:pt x="554776" y="1707635"/>
                </a:lnTo>
                <a:lnTo>
                  <a:pt x="585943" y="1741708"/>
                </a:lnTo>
                <a:lnTo>
                  <a:pt x="617759" y="1775032"/>
                </a:lnTo>
                <a:lnTo>
                  <a:pt x="650209" y="1807600"/>
                </a:lnTo>
                <a:lnTo>
                  <a:pt x="683279" y="1839407"/>
                </a:lnTo>
                <a:lnTo>
                  <a:pt x="716954" y="1870448"/>
                </a:lnTo>
                <a:lnTo>
                  <a:pt x="751220" y="1900717"/>
                </a:lnTo>
                <a:lnTo>
                  <a:pt x="786061" y="1930208"/>
                </a:lnTo>
                <a:lnTo>
                  <a:pt x="821464" y="1958916"/>
                </a:lnTo>
                <a:lnTo>
                  <a:pt x="857413" y="1986836"/>
                </a:lnTo>
                <a:lnTo>
                  <a:pt x="893895" y="2013962"/>
                </a:lnTo>
                <a:lnTo>
                  <a:pt x="930893" y="2040289"/>
                </a:lnTo>
                <a:lnTo>
                  <a:pt x="968395" y="2065810"/>
                </a:lnTo>
                <a:lnTo>
                  <a:pt x="1006384" y="2090522"/>
                </a:lnTo>
                <a:lnTo>
                  <a:pt x="1044848" y="2114417"/>
                </a:lnTo>
                <a:lnTo>
                  <a:pt x="1083770" y="2137491"/>
                </a:lnTo>
                <a:lnTo>
                  <a:pt x="1123136" y="2159738"/>
                </a:lnTo>
                <a:lnTo>
                  <a:pt x="1162932" y="2181152"/>
                </a:lnTo>
                <a:lnTo>
                  <a:pt x="1203143" y="2201729"/>
                </a:lnTo>
                <a:lnTo>
                  <a:pt x="1243754" y="2221462"/>
                </a:lnTo>
                <a:lnTo>
                  <a:pt x="1284751" y="2240346"/>
                </a:lnTo>
                <a:lnTo>
                  <a:pt x="1326119" y="2258376"/>
                </a:lnTo>
                <a:lnTo>
                  <a:pt x="1367844" y="2275547"/>
                </a:lnTo>
                <a:lnTo>
                  <a:pt x="1409911" y="2291851"/>
                </a:lnTo>
                <a:lnTo>
                  <a:pt x="1452305" y="2307285"/>
                </a:lnTo>
                <a:lnTo>
                  <a:pt x="1495011" y="2321843"/>
                </a:lnTo>
                <a:lnTo>
                  <a:pt x="1538016" y="2335518"/>
                </a:lnTo>
                <a:lnTo>
                  <a:pt x="1581304" y="2348306"/>
                </a:lnTo>
                <a:lnTo>
                  <a:pt x="1624860" y="2360202"/>
                </a:lnTo>
                <a:lnTo>
                  <a:pt x="1668671" y="2371199"/>
                </a:lnTo>
                <a:lnTo>
                  <a:pt x="1712722" y="2381292"/>
                </a:lnTo>
                <a:lnTo>
                  <a:pt x="1756997" y="2390476"/>
                </a:lnTo>
                <a:lnTo>
                  <a:pt x="1801482" y="2398745"/>
                </a:lnTo>
                <a:lnTo>
                  <a:pt x="1846164" y="2406094"/>
                </a:lnTo>
                <a:lnTo>
                  <a:pt x="1891026" y="2412517"/>
                </a:lnTo>
                <a:lnTo>
                  <a:pt x="1936054" y="2418008"/>
                </a:lnTo>
                <a:lnTo>
                  <a:pt x="1981235" y="2422563"/>
                </a:lnTo>
                <a:lnTo>
                  <a:pt x="2026552" y="2426175"/>
                </a:lnTo>
                <a:lnTo>
                  <a:pt x="2071993" y="2428840"/>
                </a:lnTo>
                <a:lnTo>
                  <a:pt x="2117541" y="2430551"/>
                </a:lnTo>
                <a:lnTo>
                  <a:pt x="2163182" y="2431304"/>
                </a:lnTo>
                <a:lnTo>
                  <a:pt x="2208902" y="2431092"/>
                </a:lnTo>
                <a:lnTo>
                  <a:pt x="2254686" y="2429910"/>
                </a:lnTo>
                <a:lnTo>
                  <a:pt x="2300519" y="2427753"/>
                </a:lnTo>
                <a:lnTo>
                  <a:pt x="2346387" y="2424616"/>
                </a:lnTo>
                <a:lnTo>
                  <a:pt x="2392276" y="2420492"/>
                </a:lnTo>
                <a:lnTo>
                  <a:pt x="2438169" y="2415376"/>
                </a:lnTo>
                <a:lnTo>
                  <a:pt x="2484054" y="2409263"/>
                </a:lnTo>
                <a:lnTo>
                  <a:pt x="2529915" y="2402147"/>
                </a:lnTo>
                <a:lnTo>
                  <a:pt x="2575738" y="2394023"/>
                </a:lnTo>
                <a:lnTo>
                  <a:pt x="2621508" y="2384886"/>
                </a:lnTo>
                <a:lnTo>
                  <a:pt x="2667210" y="2374729"/>
                </a:lnTo>
                <a:lnTo>
                  <a:pt x="2712830" y="2363547"/>
                </a:lnTo>
                <a:lnTo>
                  <a:pt x="2758353" y="2351335"/>
                </a:lnTo>
                <a:lnTo>
                  <a:pt x="2803765" y="2338087"/>
                </a:lnTo>
                <a:lnTo>
                  <a:pt x="2849051" y="2323798"/>
                </a:lnTo>
                <a:lnTo>
                  <a:pt x="2894195" y="2308463"/>
                </a:lnTo>
                <a:lnTo>
                  <a:pt x="2939185" y="2292075"/>
                </a:lnTo>
                <a:lnTo>
                  <a:pt x="2984005" y="2274629"/>
                </a:lnTo>
                <a:lnTo>
                  <a:pt x="3028640" y="2256120"/>
                </a:lnTo>
                <a:lnTo>
                  <a:pt x="3073076" y="2236543"/>
                </a:lnTo>
                <a:lnTo>
                  <a:pt x="3119850" y="2214659"/>
                </a:lnTo>
                <a:lnTo>
                  <a:pt x="3165863" y="2191811"/>
                </a:lnTo>
                <a:lnTo>
                  <a:pt x="3211107" y="2168016"/>
                </a:lnTo>
                <a:lnTo>
                  <a:pt x="3255576" y="2143291"/>
                </a:lnTo>
                <a:lnTo>
                  <a:pt x="3299264" y="2117654"/>
                </a:lnTo>
                <a:lnTo>
                  <a:pt x="3342162" y="2091123"/>
                </a:lnTo>
                <a:lnTo>
                  <a:pt x="3384266" y="2063715"/>
                </a:lnTo>
                <a:lnTo>
                  <a:pt x="3425569" y="2035448"/>
                </a:lnTo>
                <a:lnTo>
                  <a:pt x="3466063" y="2006339"/>
                </a:lnTo>
                <a:lnTo>
                  <a:pt x="3505743" y="1976407"/>
                </a:lnTo>
                <a:lnTo>
                  <a:pt x="3544601" y="1945667"/>
                </a:lnTo>
                <a:lnTo>
                  <a:pt x="3582631" y="1914140"/>
                </a:lnTo>
                <a:lnTo>
                  <a:pt x="3619826" y="1881840"/>
                </a:lnTo>
                <a:lnTo>
                  <a:pt x="3656180" y="1848788"/>
                </a:lnTo>
                <a:lnTo>
                  <a:pt x="3691686" y="1814999"/>
                </a:lnTo>
                <a:lnTo>
                  <a:pt x="3726338" y="1780492"/>
                </a:lnTo>
                <a:lnTo>
                  <a:pt x="3760129" y="1745284"/>
                </a:lnTo>
                <a:lnTo>
                  <a:pt x="3793052" y="1709393"/>
                </a:lnTo>
                <a:lnTo>
                  <a:pt x="3825117" y="1672817"/>
                </a:lnTo>
                <a:lnTo>
                  <a:pt x="3844348" y="1649861"/>
                </a:lnTo>
                <a:lnTo>
                  <a:pt x="3844348" y="0"/>
                </a:lnTo>
                <a:close/>
              </a:path>
            </a:pathLst>
          </a:custGeom>
          <a:solidFill>
            <a:srgbClr val="36393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1" name="Google Shape;61;p12"/>
          <p:cNvSpPr/>
          <p:nvPr/>
        </p:nvSpPr>
        <p:spPr>
          <a:xfrm>
            <a:off x="0" y="7919548"/>
            <a:ext cx="3556635" cy="2773045"/>
          </a:xfrm>
          <a:custGeom>
            <a:avLst/>
            <a:gdLst/>
            <a:ahLst/>
            <a:cxnLst/>
            <a:rect l="l" t="t" r="r" b="b"/>
            <a:pathLst>
              <a:path w="3556635" h="2773045" extrusionOk="0">
                <a:moveTo>
                  <a:pt x="3445087" y="2772454"/>
                </a:moveTo>
                <a:lnTo>
                  <a:pt x="3463041" y="2717459"/>
                </a:lnTo>
                <a:lnTo>
                  <a:pt x="3476231" y="2673089"/>
                </a:lnTo>
                <a:lnTo>
                  <a:pt x="3488398" y="2628567"/>
                </a:lnTo>
                <a:lnTo>
                  <a:pt x="3499547" y="2583911"/>
                </a:lnTo>
                <a:lnTo>
                  <a:pt x="3509682" y="2539136"/>
                </a:lnTo>
                <a:lnTo>
                  <a:pt x="3518806" y="2494259"/>
                </a:lnTo>
                <a:lnTo>
                  <a:pt x="3526925" y="2449294"/>
                </a:lnTo>
                <a:lnTo>
                  <a:pt x="3534042" y="2404257"/>
                </a:lnTo>
                <a:lnTo>
                  <a:pt x="3540161" y="2359166"/>
                </a:lnTo>
                <a:lnTo>
                  <a:pt x="3545288" y="2314034"/>
                </a:lnTo>
                <a:lnTo>
                  <a:pt x="3549425" y="2268879"/>
                </a:lnTo>
                <a:lnTo>
                  <a:pt x="3552578" y="2223715"/>
                </a:lnTo>
                <a:lnTo>
                  <a:pt x="3554751" y="2178559"/>
                </a:lnTo>
                <a:lnTo>
                  <a:pt x="3555947" y="2133427"/>
                </a:lnTo>
                <a:lnTo>
                  <a:pt x="3556172" y="2088335"/>
                </a:lnTo>
                <a:lnTo>
                  <a:pt x="3555429" y="2043297"/>
                </a:lnTo>
                <a:lnTo>
                  <a:pt x="3553722" y="1998331"/>
                </a:lnTo>
                <a:lnTo>
                  <a:pt x="3551056" y="1953452"/>
                </a:lnTo>
                <a:lnTo>
                  <a:pt x="3547435" y="1908675"/>
                </a:lnTo>
                <a:lnTo>
                  <a:pt x="3542863" y="1864017"/>
                </a:lnTo>
                <a:lnTo>
                  <a:pt x="3537345" y="1819493"/>
                </a:lnTo>
                <a:lnTo>
                  <a:pt x="3530884" y="1775120"/>
                </a:lnTo>
                <a:lnTo>
                  <a:pt x="3523485" y="1730912"/>
                </a:lnTo>
                <a:lnTo>
                  <a:pt x="3515152" y="1686887"/>
                </a:lnTo>
                <a:lnTo>
                  <a:pt x="3505890" y="1643059"/>
                </a:lnTo>
                <a:lnTo>
                  <a:pt x="3495702" y="1599444"/>
                </a:lnTo>
                <a:lnTo>
                  <a:pt x="3484593" y="1556059"/>
                </a:lnTo>
                <a:lnTo>
                  <a:pt x="3472567" y="1512920"/>
                </a:lnTo>
                <a:lnTo>
                  <a:pt x="3459629" y="1470041"/>
                </a:lnTo>
                <a:lnTo>
                  <a:pt x="3445782" y="1427439"/>
                </a:lnTo>
                <a:lnTo>
                  <a:pt x="3431030" y="1385129"/>
                </a:lnTo>
                <a:lnTo>
                  <a:pt x="3415379" y="1343128"/>
                </a:lnTo>
                <a:lnTo>
                  <a:pt x="3398832" y="1301452"/>
                </a:lnTo>
                <a:lnTo>
                  <a:pt x="3381393" y="1260115"/>
                </a:lnTo>
                <a:lnTo>
                  <a:pt x="3363067" y="1219135"/>
                </a:lnTo>
                <a:lnTo>
                  <a:pt x="3343858" y="1178526"/>
                </a:lnTo>
                <a:lnTo>
                  <a:pt x="3323770" y="1138305"/>
                </a:lnTo>
                <a:lnTo>
                  <a:pt x="3302808" y="1098487"/>
                </a:lnTo>
                <a:lnTo>
                  <a:pt x="3280975" y="1059089"/>
                </a:lnTo>
                <a:lnTo>
                  <a:pt x="3258276" y="1020126"/>
                </a:lnTo>
                <a:lnTo>
                  <a:pt x="3234715" y="981613"/>
                </a:lnTo>
                <a:lnTo>
                  <a:pt x="3210296" y="943568"/>
                </a:lnTo>
                <a:lnTo>
                  <a:pt x="3185024" y="906005"/>
                </a:lnTo>
                <a:lnTo>
                  <a:pt x="3158902" y="868940"/>
                </a:lnTo>
                <a:lnTo>
                  <a:pt x="3131936" y="832389"/>
                </a:lnTo>
                <a:lnTo>
                  <a:pt x="3104128" y="796369"/>
                </a:lnTo>
                <a:lnTo>
                  <a:pt x="3075485" y="760894"/>
                </a:lnTo>
                <a:lnTo>
                  <a:pt x="3046009" y="725982"/>
                </a:lnTo>
                <a:lnTo>
                  <a:pt x="3015704" y="691646"/>
                </a:lnTo>
                <a:lnTo>
                  <a:pt x="2984576" y="657904"/>
                </a:lnTo>
                <a:lnTo>
                  <a:pt x="2952629" y="624771"/>
                </a:lnTo>
                <a:lnTo>
                  <a:pt x="2919866" y="592264"/>
                </a:lnTo>
                <a:lnTo>
                  <a:pt x="2886292" y="560397"/>
                </a:lnTo>
                <a:lnTo>
                  <a:pt x="2851911" y="529186"/>
                </a:lnTo>
                <a:lnTo>
                  <a:pt x="2816727" y="498648"/>
                </a:lnTo>
                <a:lnTo>
                  <a:pt x="2780745" y="468799"/>
                </a:lnTo>
                <a:lnTo>
                  <a:pt x="2743968" y="439653"/>
                </a:lnTo>
                <a:lnTo>
                  <a:pt x="2706402" y="411228"/>
                </a:lnTo>
                <a:lnTo>
                  <a:pt x="2668050" y="383538"/>
                </a:lnTo>
                <a:lnTo>
                  <a:pt x="2628916" y="356600"/>
                </a:lnTo>
                <a:lnTo>
                  <a:pt x="2589005" y="330430"/>
                </a:lnTo>
                <a:lnTo>
                  <a:pt x="2548321" y="305042"/>
                </a:lnTo>
                <a:lnTo>
                  <a:pt x="2506868" y="280454"/>
                </a:lnTo>
                <a:lnTo>
                  <a:pt x="2448526" y="248024"/>
                </a:lnTo>
                <a:lnTo>
                  <a:pt x="2406016" y="225895"/>
                </a:lnTo>
                <a:lnTo>
                  <a:pt x="2363224" y="204829"/>
                </a:lnTo>
                <a:lnTo>
                  <a:pt x="2320166" y="184821"/>
                </a:lnTo>
                <a:lnTo>
                  <a:pt x="2276859" y="165868"/>
                </a:lnTo>
                <a:lnTo>
                  <a:pt x="2233316" y="147965"/>
                </a:lnTo>
                <a:lnTo>
                  <a:pt x="2189556" y="131108"/>
                </a:lnTo>
                <a:lnTo>
                  <a:pt x="2145592" y="115291"/>
                </a:lnTo>
                <a:lnTo>
                  <a:pt x="2101441" y="100512"/>
                </a:lnTo>
                <a:lnTo>
                  <a:pt x="2057119" y="86765"/>
                </a:lnTo>
                <a:lnTo>
                  <a:pt x="2012642" y="74045"/>
                </a:lnTo>
                <a:lnTo>
                  <a:pt x="1968025" y="62350"/>
                </a:lnTo>
                <a:lnTo>
                  <a:pt x="1923283" y="51673"/>
                </a:lnTo>
                <a:lnTo>
                  <a:pt x="1878434" y="42012"/>
                </a:lnTo>
                <a:lnTo>
                  <a:pt x="1833492" y="33361"/>
                </a:lnTo>
                <a:lnTo>
                  <a:pt x="1788474" y="25716"/>
                </a:lnTo>
                <a:lnTo>
                  <a:pt x="1743394" y="19072"/>
                </a:lnTo>
                <a:lnTo>
                  <a:pt x="1698270" y="13426"/>
                </a:lnTo>
                <a:lnTo>
                  <a:pt x="1653116" y="8773"/>
                </a:lnTo>
                <a:lnTo>
                  <a:pt x="1607948" y="5108"/>
                </a:lnTo>
                <a:lnTo>
                  <a:pt x="1562783" y="2427"/>
                </a:lnTo>
                <a:lnTo>
                  <a:pt x="1517636" y="725"/>
                </a:lnTo>
                <a:lnTo>
                  <a:pt x="1472523" y="0"/>
                </a:lnTo>
                <a:lnTo>
                  <a:pt x="1427459" y="244"/>
                </a:lnTo>
                <a:lnTo>
                  <a:pt x="1382460" y="1456"/>
                </a:lnTo>
                <a:lnTo>
                  <a:pt x="1337542" y="3629"/>
                </a:lnTo>
                <a:lnTo>
                  <a:pt x="1292721" y="6761"/>
                </a:lnTo>
                <a:lnTo>
                  <a:pt x="1248013" y="10845"/>
                </a:lnTo>
                <a:lnTo>
                  <a:pt x="1203433" y="15878"/>
                </a:lnTo>
                <a:lnTo>
                  <a:pt x="1158998" y="21856"/>
                </a:lnTo>
                <a:lnTo>
                  <a:pt x="1114722" y="28774"/>
                </a:lnTo>
                <a:lnTo>
                  <a:pt x="1070622" y="36628"/>
                </a:lnTo>
                <a:lnTo>
                  <a:pt x="1026713" y="45413"/>
                </a:lnTo>
                <a:lnTo>
                  <a:pt x="983012" y="55125"/>
                </a:lnTo>
                <a:lnTo>
                  <a:pt x="939533" y="65760"/>
                </a:lnTo>
                <a:lnTo>
                  <a:pt x="896294" y="77313"/>
                </a:lnTo>
                <a:lnTo>
                  <a:pt x="853308" y="89779"/>
                </a:lnTo>
                <a:lnTo>
                  <a:pt x="810594" y="103155"/>
                </a:lnTo>
                <a:lnTo>
                  <a:pt x="768165" y="117436"/>
                </a:lnTo>
                <a:lnTo>
                  <a:pt x="726038" y="132617"/>
                </a:lnTo>
                <a:lnTo>
                  <a:pt x="684229" y="148695"/>
                </a:lnTo>
                <a:lnTo>
                  <a:pt x="642753" y="165664"/>
                </a:lnTo>
                <a:lnTo>
                  <a:pt x="601626" y="183521"/>
                </a:lnTo>
                <a:lnTo>
                  <a:pt x="560864" y="202261"/>
                </a:lnTo>
                <a:lnTo>
                  <a:pt x="520483" y="221879"/>
                </a:lnTo>
                <a:lnTo>
                  <a:pt x="480498" y="242372"/>
                </a:lnTo>
                <a:lnTo>
                  <a:pt x="440926" y="263735"/>
                </a:lnTo>
                <a:lnTo>
                  <a:pt x="401782" y="285962"/>
                </a:lnTo>
                <a:lnTo>
                  <a:pt x="363081" y="309051"/>
                </a:lnTo>
                <a:lnTo>
                  <a:pt x="324840" y="332997"/>
                </a:lnTo>
                <a:lnTo>
                  <a:pt x="287074" y="357795"/>
                </a:lnTo>
                <a:lnTo>
                  <a:pt x="249800" y="383440"/>
                </a:lnTo>
                <a:lnTo>
                  <a:pt x="213032" y="409930"/>
                </a:lnTo>
                <a:lnTo>
                  <a:pt x="176787" y="437258"/>
                </a:lnTo>
                <a:lnTo>
                  <a:pt x="141080" y="465421"/>
                </a:lnTo>
                <a:lnTo>
                  <a:pt x="105928" y="494414"/>
                </a:lnTo>
                <a:lnTo>
                  <a:pt x="71346" y="524233"/>
                </a:lnTo>
                <a:lnTo>
                  <a:pt x="37349" y="554874"/>
                </a:lnTo>
                <a:lnTo>
                  <a:pt x="3954" y="586331"/>
                </a:lnTo>
                <a:lnTo>
                  <a:pt x="0" y="590224"/>
                </a:lnTo>
              </a:path>
            </a:pathLst>
          </a:custGeom>
          <a:noFill/>
          <a:ln w="14850" cap="flat" cmpd="sng">
            <a:solidFill>
              <a:srgbClr val="36393B"/>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2" name="Google Shape;62;p12"/>
          <p:cNvSpPr/>
          <p:nvPr/>
        </p:nvSpPr>
        <p:spPr>
          <a:xfrm>
            <a:off x="252020" y="278337"/>
            <a:ext cx="7056120" cy="10135870"/>
          </a:xfrm>
          <a:custGeom>
            <a:avLst/>
            <a:gdLst/>
            <a:ahLst/>
            <a:cxnLst/>
            <a:rect l="l" t="t" r="r" b="b"/>
            <a:pathLst>
              <a:path w="7056120" h="10135870" extrusionOk="0">
                <a:moveTo>
                  <a:pt x="6783336" y="0"/>
                </a:moveTo>
                <a:lnTo>
                  <a:pt x="272618" y="0"/>
                </a:lnTo>
                <a:lnTo>
                  <a:pt x="223615" y="4392"/>
                </a:lnTo>
                <a:lnTo>
                  <a:pt x="177494" y="17056"/>
                </a:lnTo>
                <a:lnTo>
                  <a:pt x="135024" y="37221"/>
                </a:lnTo>
                <a:lnTo>
                  <a:pt x="96975" y="64117"/>
                </a:lnTo>
                <a:lnTo>
                  <a:pt x="64117" y="96975"/>
                </a:lnTo>
                <a:lnTo>
                  <a:pt x="37221" y="135024"/>
                </a:lnTo>
                <a:lnTo>
                  <a:pt x="17056" y="177494"/>
                </a:lnTo>
                <a:lnTo>
                  <a:pt x="4392" y="223615"/>
                </a:lnTo>
                <a:lnTo>
                  <a:pt x="0" y="272618"/>
                </a:lnTo>
                <a:lnTo>
                  <a:pt x="0" y="9862705"/>
                </a:lnTo>
                <a:lnTo>
                  <a:pt x="4392" y="9911711"/>
                </a:lnTo>
                <a:lnTo>
                  <a:pt x="17056" y="9957835"/>
                </a:lnTo>
                <a:lnTo>
                  <a:pt x="37221" y="10000308"/>
                </a:lnTo>
                <a:lnTo>
                  <a:pt x="64117" y="10038358"/>
                </a:lnTo>
                <a:lnTo>
                  <a:pt x="96975" y="10071217"/>
                </a:lnTo>
                <a:lnTo>
                  <a:pt x="135024" y="10098114"/>
                </a:lnTo>
                <a:lnTo>
                  <a:pt x="177494" y="10118280"/>
                </a:lnTo>
                <a:lnTo>
                  <a:pt x="223615" y="10130944"/>
                </a:lnTo>
                <a:lnTo>
                  <a:pt x="272618" y="10135336"/>
                </a:lnTo>
                <a:lnTo>
                  <a:pt x="6783336" y="10135336"/>
                </a:lnTo>
                <a:lnTo>
                  <a:pt x="6832342" y="10130944"/>
                </a:lnTo>
                <a:lnTo>
                  <a:pt x="6878466" y="10118280"/>
                </a:lnTo>
                <a:lnTo>
                  <a:pt x="6920939" y="10098114"/>
                </a:lnTo>
                <a:lnTo>
                  <a:pt x="6958989" y="10071217"/>
                </a:lnTo>
                <a:lnTo>
                  <a:pt x="6991848" y="10038358"/>
                </a:lnTo>
                <a:lnTo>
                  <a:pt x="7018745" y="10000308"/>
                </a:lnTo>
                <a:lnTo>
                  <a:pt x="7038911" y="9957835"/>
                </a:lnTo>
                <a:lnTo>
                  <a:pt x="7051575" y="9911711"/>
                </a:lnTo>
                <a:lnTo>
                  <a:pt x="7055967" y="9862705"/>
                </a:lnTo>
                <a:lnTo>
                  <a:pt x="7055967" y="272618"/>
                </a:lnTo>
                <a:lnTo>
                  <a:pt x="7051575" y="223615"/>
                </a:lnTo>
                <a:lnTo>
                  <a:pt x="7038911" y="177494"/>
                </a:lnTo>
                <a:lnTo>
                  <a:pt x="7018745" y="135024"/>
                </a:lnTo>
                <a:lnTo>
                  <a:pt x="6991848" y="96975"/>
                </a:lnTo>
                <a:lnTo>
                  <a:pt x="6958989" y="64117"/>
                </a:lnTo>
                <a:lnTo>
                  <a:pt x="6920939" y="37221"/>
                </a:lnTo>
                <a:lnTo>
                  <a:pt x="6878466" y="17056"/>
                </a:lnTo>
                <a:lnTo>
                  <a:pt x="6832342" y="4392"/>
                </a:lnTo>
                <a:lnTo>
                  <a:pt x="6783336"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3" name="Google Shape;63;p12"/>
          <p:cNvSpPr/>
          <p:nvPr/>
        </p:nvSpPr>
        <p:spPr>
          <a:xfrm>
            <a:off x="556394" y="927890"/>
            <a:ext cx="6460490" cy="4539615"/>
          </a:xfrm>
          <a:custGeom>
            <a:avLst/>
            <a:gdLst/>
            <a:ahLst/>
            <a:cxnLst/>
            <a:rect l="l" t="t" r="r" b="b"/>
            <a:pathLst>
              <a:path w="6460490" h="4539615" extrusionOk="0">
                <a:moveTo>
                  <a:pt x="6352870" y="4539462"/>
                </a:moveTo>
                <a:lnTo>
                  <a:pt x="107492" y="4539462"/>
                </a:lnTo>
                <a:lnTo>
                  <a:pt x="65649" y="4531016"/>
                </a:lnTo>
                <a:lnTo>
                  <a:pt x="31481" y="4507982"/>
                </a:lnTo>
                <a:lnTo>
                  <a:pt x="8446" y="4473818"/>
                </a:lnTo>
                <a:lnTo>
                  <a:pt x="0" y="4431982"/>
                </a:lnTo>
                <a:lnTo>
                  <a:pt x="0" y="107492"/>
                </a:lnTo>
                <a:lnTo>
                  <a:pt x="8446" y="65649"/>
                </a:lnTo>
                <a:lnTo>
                  <a:pt x="31481" y="31481"/>
                </a:lnTo>
                <a:lnTo>
                  <a:pt x="65649" y="8446"/>
                </a:lnTo>
                <a:lnTo>
                  <a:pt x="107492" y="0"/>
                </a:lnTo>
                <a:lnTo>
                  <a:pt x="6352870" y="0"/>
                </a:lnTo>
                <a:lnTo>
                  <a:pt x="6394706" y="8446"/>
                </a:lnTo>
                <a:lnTo>
                  <a:pt x="6428870" y="31481"/>
                </a:lnTo>
                <a:lnTo>
                  <a:pt x="6451904" y="65649"/>
                </a:lnTo>
                <a:lnTo>
                  <a:pt x="6460350" y="107492"/>
                </a:lnTo>
                <a:lnTo>
                  <a:pt x="6460350" y="4431982"/>
                </a:lnTo>
                <a:lnTo>
                  <a:pt x="6451904" y="4473818"/>
                </a:lnTo>
                <a:lnTo>
                  <a:pt x="6428870" y="4507982"/>
                </a:lnTo>
                <a:lnTo>
                  <a:pt x="6394706" y="4531016"/>
                </a:lnTo>
                <a:lnTo>
                  <a:pt x="6352870" y="4539462"/>
                </a:lnTo>
                <a:close/>
              </a:path>
            </a:pathLst>
          </a:custGeom>
          <a:noFill/>
          <a:ln w="13575" cap="flat" cmpd="sng">
            <a:solidFill>
              <a:srgbClr val="F06657"/>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12"/>
          <p:cNvSpPr/>
          <p:nvPr/>
        </p:nvSpPr>
        <p:spPr>
          <a:xfrm>
            <a:off x="547526" y="817119"/>
            <a:ext cx="1802764" cy="215900"/>
          </a:xfrm>
          <a:custGeom>
            <a:avLst/>
            <a:gdLst/>
            <a:ahLst/>
            <a:cxnLst/>
            <a:rect l="l" t="t" r="r" b="b"/>
            <a:pathLst>
              <a:path w="1802764" h="215900" extrusionOk="0">
                <a:moveTo>
                  <a:pt x="1752536" y="0"/>
                </a:moveTo>
                <a:lnTo>
                  <a:pt x="49936" y="0"/>
                </a:lnTo>
                <a:lnTo>
                  <a:pt x="30502" y="3923"/>
                </a:lnTo>
                <a:lnTo>
                  <a:pt x="14628" y="14624"/>
                </a:lnTo>
                <a:lnTo>
                  <a:pt x="3925" y="30496"/>
                </a:lnTo>
                <a:lnTo>
                  <a:pt x="0" y="49936"/>
                </a:lnTo>
                <a:lnTo>
                  <a:pt x="0" y="215900"/>
                </a:lnTo>
                <a:lnTo>
                  <a:pt x="1752536" y="215900"/>
                </a:lnTo>
                <a:lnTo>
                  <a:pt x="1771976" y="211976"/>
                </a:lnTo>
                <a:lnTo>
                  <a:pt x="1787848" y="201275"/>
                </a:lnTo>
                <a:lnTo>
                  <a:pt x="1798549" y="185403"/>
                </a:lnTo>
                <a:lnTo>
                  <a:pt x="1802472" y="165963"/>
                </a:lnTo>
                <a:lnTo>
                  <a:pt x="1802472" y="49936"/>
                </a:lnTo>
                <a:lnTo>
                  <a:pt x="1798549" y="30496"/>
                </a:lnTo>
                <a:lnTo>
                  <a:pt x="1787848" y="14624"/>
                </a:lnTo>
                <a:lnTo>
                  <a:pt x="1771976" y="3923"/>
                </a:lnTo>
                <a:lnTo>
                  <a:pt x="1752536" y="0"/>
                </a:lnTo>
                <a:close/>
              </a:path>
            </a:pathLst>
          </a:custGeom>
          <a:solidFill>
            <a:srgbClr val="F0665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12"/>
          <p:cNvSpPr txBox="1">
            <a:spLocks noGrp="1"/>
          </p:cNvSpPr>
          <p:nvPr>
            <p:ph type="ftr" idx="11"/>
          </p:nvPr>
        </p:nvSpPr>
        <p:spPr>
          <a:xfrm>
            <a:off x="2571369" y="9944862"/>
            <a:ext cx="2420112" cy="53467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2"/>
          <p:cNvSpPr txBox="1">
            <a:spLocks noGrp="1"/>
          </p:cNvSpPr>
          <p:nvPr>
            <p:ph type="dt" idx="10"/>
          </p:nvPr>
        </p:nvSpPr>
        <p:spPr>
          <a:xfrm>
            <a:off x="378142" y="9944862"/>
            <a:ext cx="1739455" cy="53467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3606148" y="10136730"/>
            <a:ext cx="372110" cy="213995"/>
          </a:xfrm>
          <a:prstGeom prst="rect">
            <a:avLst/>
          </a:prstGeom>
          <a:noFill/>
          <a:ln>
            <a:noFill/>
          </a:ln>
        </p:spPr>
        <p:txBody>
          <a:bodyPr spcFirstLastPara="1" wrap="square" lIns="0" tIns="0" rIns="0" bIns="0" anchor="t" anchorCtr="0">
            <a:spAutoFit/>
          </a:bodyPr>
          <a:lstStyle>
            <a:lvl1pPr marL="3810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1pPr>
            <a:lvl2pPr marL="3810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2pPr>
            <a:lvl3pPr marL="3810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3pPr>
            <a:lvl4pPr marL="3810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4pPr>
            <a:lvl5pPr marL="3810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5pPr>
            <a:lvl6pPr marL="3810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6pPr>
            <a:lvl7pPr marL="3810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7pPr>
            <a:lvl8pPr marL="3810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8pPr>
            <a:lvl9pPr marL="3810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9pPr>
          </a:lstStyle>
          <a:p>
            <a:pPr marL="38100" lvl="0" indent="0" algn="l" rtl="0">
              <a:spcBef>
                <a:spcPts val="0"/>
              </a:spcBef>
              <a:spcAft>
                <a:spcPts val="0"/>
              </a:spcAft>
              <a:buNone/>
            </a:pPr>
            <a:fld id="{00000000-1234-1234-1234-123412341234}" type="slidenum">
              <a:rPr lang="fr-FR"/>
              <a:t>‹N°›</a:t>
            </a:fld>
            <a:r>
              <a:rPr lang="fr-FR"/>
              <a:t> </a:t>
            </a:r>
            <a:r>
              <a:rPr lang="fr-FR">
                <a:solidFill>
                  <a:srgbClr val="36393B"/>
                </a:solidFill>
              </a:rPr>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p:nvPr/>
        </p:nvSpPr>
        <p:spPr>
          <a:xfrm>
            <a:off x="0" y="0"/>
            <a:ext cx="7560309" cy="10692130"/>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rgbClr val="F0665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 name="Google Shape;7;p7"/>
          <p:cNvSpPr txBox="1">
            <a:spLocks noGrp="1"/>
          </p:cNvSpPr>
          <p:nvPr>
            <p:ph type="title"/>
          </p:nvPr>
        </p:nvSpPr>
        <p:spPr>
          <a:xfrm>
            <a:off x="526411" y="480626"/>
            <a:ext cx="6510027" cy="635000"/>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4000" b="0" i="0" u="sng" strike="noStrike" cap="none">
                <a:solidFill>
                  <a:srgbClr val="36393B"/>
                </a:solidFill>
                <a:latin typeface="Palatino Linotype"/>
                <a:ea typeface="Palatino Linotype"/>
                <a:cs typeface="Palatino Linotype"/>
                <a:sym typeface="Palatino Linotyp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7"/>
          <p:cNvSpPr txBox="1">
            <a:spLocks noGrp="1"/>
          </p:cNvSpPr>
          <p:nvPr>
            <p:ph type="body" idx="1"/>
          </p:nvPr>
        </p:nvSpPr>
        <p:spPr>
          <a:xfrm>
            <a:off x="378142" y="2459482"/>
            <a:ext cx="6806565" cy="7057644"/>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2571369" y="9944862"/>
            <a:ext cx="2420112" cy="534670"/>
          </a:xfrm>
          <a:prstGeom prst="rect">
            <a:avLst/>
          </a:prstGeom>
          <a:noFill/>
          <a:ln>
            <a:noFill/>
          </a:ln>
        </p:spPr>
        <p:txBody>
          <a:bodyPr spcFirstLastPara="1" wrap="square" lIns="0" tIns="0" rIns="0" bIns="0" anchor="t" anchorCtr="0">
            <a:spAutoFit/>
          </a:bodyPr>
          <a:lstStyle>
            <a:lvl1pPr marR="0" lvl="0" algn="ctr"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dt" idx="10"/>
          </p:nvPr>
        </p:nvSpPr>
        <p:spPr>
          <a:xfrm>
            <a:off x="378142" y="9944862"/>
            <a:ext cx="1739455" cy="534670"/>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7"/>
          <p:cNvSpPr txBox="1">
            <a:spLocks noGrp="1"/>
          </p:cNvSpPr>
          <p:nvPr>
            <p:ph type="sldNum" idx="12"/>
          </p:nvPr>
        </p:nvSpPr>
        <p:spPr>
          <a:xfrm>
            <a:off x="3606148" y="10136730"/>
            <a:ext cx="372110" cy="213995"/>
          </a:xfrm>
          <a:prstGeom prst="rect">
            <a:avLst/>
          </a:prstGeom>
          <a:noFill/>
          <a:ln>
            <a:noFill/>
          </a:ln>
        </p:spPr>
        <p:txBody>
          <a:bodyPr spcFirstLastPara="1" wrap="square" lIns="0" tIns="0" rIns="0" bIns="0" anchor="t" anchorCtr="0">
            <a:spAutoFit/>
          </a:bodyPr>
          <a:lstStyle>
            <a:lvl1pPr marL="38100" marR="0" lvl="0"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1pPr>
            <a:lvl2pPr marL="38100" marR="0" lvl="1"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2pPr>
            <a:lvl3pPr marL="38100" marR="0" lvl="2"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3pPr>
            <a:lvl4pPr marL="38100" marR="0" lvl="3"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4pPr>
            <a:lvl5pPr marL="38100" marR="0" lvl="4"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5pPr>
            <a:lvl6pPr marL="38100" marR="0" lvl="5"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6pPr>
            <a:lvl7pPr marL="38100" marR="0" lvl="6"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7pPr>
            <a:lvl8pPr marL="38100" marR="0" lvl="7"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8pPr>
            <a:lvl9pPr marL="38100" marR="0" lvl="8" indent="0" algn="l" rtl="0">
              <a:lnSpc>
                <a:spcPct val="100000"/>
              </a:lnSpc>
              <a:spcBef>
                <a:spcPts val="0"/>
              </a:spcBef>
              <a:spcAft>
                <a:spcPts val="0"/>
              </a:spcAft>
              <a:buClr>
                <a:srgbClr val="000000"/>
              </a:buClr>
              <a:buSzPts val="1200"/>
              <a:buFont typeface="Arial"/>
              <a:buNone/>
              <a:defRPr sz="1200" b="1" i="0" u="none" strike="noStrike" cap="none">
                <a:solidFill>
                  <a:schemeClr val="lt1"/>
                </a:solidFill>
                <a:latin typeface="Tahoma"/>
                <a:ea typeface="Tahoma"/>
                <a:cs typeface="Tahoma"/>
                <a:sym typeface="Tahoma"/>
              </a:defRPr>
            </a:lvl9pPr>
          </a:lstStyle>
          <a:p>
            <a:pPr marL="38100" lvl="0" indent="0" algn="l" rtl="0">
              <a:spcBef>
                <a:spcPts val="0"/>
              </a:spcBef>
              <a:spcAft>
                <a:spcPts val="0"/>
              </a:spcAft>
              <a:buNone/>
            </a:pPr>
            <a:fld id="{00000000-1234-1234-1234-123412341234}" type="slidenum">
              <a:rPr lang="fr-FR"/>
              <a:t>‹N°›</a:t>
            </a:fld>
            <a:r>
              <a:rPr lang="fr-FR"/>
              <a:t> </a:t>
            </a:r>
            <a:r>
              <a:rPr lang="fr-FR">
                <a:solidFill>
                  <a:srgbClr val="36393B"/>
                </a:solidFill>
              </a:rPr>
              <a:t>2</a:t>
            </a:r>
            <a:endParaRPr sz="1400" b="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microsoft.com/office/2018/10/relationships/comments" Target="../comments/modernComment_101_0.xml"/><Relationship Id="rId7" Type="http://schemas.openxmlformats.org/officeDocument/2006/relationships/hyperlink" Target="http://www.learninglab-network.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contact@learninglab-network.com" TargetMode="External"/><Relationship Id="rId5" Type="http://schemas.openxmlformats.org/officeDocument/2006/relationships/hyperlink" Target="https://eloquence.pantheonsorbonne.fr/concours/bonnes-pratiques-leloquence" TargetMode="External"/><Relationship Id="rId4" Type="http://schemas.openxmlformats.org/officeDocument/2006/relationships/hyperlink" Target="https://www.campusmatin.com/numerique/pedagogie/pratiques/s-equiper-d-un-tribunal-pedagogique-quel-est-le-verdict.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3"/>
          <p:cNvSpPr/>
          <p:nvPr/>
        </p:nvSpPr>
        <p:spPr>
          <a:xfrm>
            <a:off x="3550987" y="10126944"/>
            <a:ext cx="454526" cy="202620"/>
          </a:xfrm>
          <a:prstGeom prst="roundRect">
            <a:avLst>
              <a:gd name="adj" fmla="val 50000"/>
            </a:avLst>
          </a:prstGeom>
          <a:solidFill>
            <a:srgbClr val="37393B"/>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fr-FR" sz="1100" b="0" i="0" u="none" strike="noStrike" cap="none">
                <a:solidFill>
                  <a:schemeClr val="lt1"/>
                </a:solidFill>
                <a:latin typeface="Calibri"/>
                <a:ea typeface="Calibri"/>
                <a:cs typeface="Calibri"/>
                <a:sym typeface="Calibri"/>
              </a:rPr>
              <a:t>1/2</a:t>
            </a:r>
            <a:endParaRPr sz="1400" b="0" i="0" u="none" strike="noStrike" cap="none">
              <a:solidFill>
                <a:srgbClr val="000000"/>
              </a:solidFill>
              <a:latin typeface="Arial"/>
              <a:ea typeface="Arial"/>
              <a:cs typeface="Arial"/>
              <a:sym typeface="Arial"/>
            </a:endParaRPr>
          </a:p>
        </p:txBody>
      </p:sp>
      <p:sp>
        <p:nvSpPr>
          <p:cNvPr id="73" name="Google Shape;73;p3"/>
          <p:cNvSpPr txBox="1"/>
          <p:nvPr/>
        </p:nvSpPr>
        <p:spPr>
          <a:xfrm>
            <a:off x="4713325" y="7835949"/>
            <a:ext cx="2299200" cy="1197764"/>
          </a:xfrm>
          <a:prstGeom prst="rect">
            <a:avLst/>
          </a:prstGeom>
          <a:noFill/>
          <a:ln>
            <a:noFill/>
          </a:ln>
        </p:spPr>
        <p:txBody>
          <a:bodyPr spcFirstLastPara="1" wrap="square" lIns="0" tIns="12700" rIns="0" bIns="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fr-FR" sz="1100" b="0" i="0" u="none" strike="noStrike" cap="none">
                <a:solidFill>
                  <a:schemeClr val="dk1"/>
                </a:solidFill>
                <a:latin typeface="Calibri"/>
                <a:ea typeface="Calibri"/>
                <a:cs typeface="Calibri"/>
                <a:sym typeface="Calibri"/>
              </a:rPr>
              <a:t>« Dans la recherche commune des arguments, celui qui est vaincu a gagné davantage, à proportion de ce qu'il vient d'apprendre. »</a:t>
            </a:r>
            <a:endParaRPr lang="fr-F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br>
              <a:rPr lang="fr-FR" sz="1100" b="0" i="0" u="none" strike="noStrike" cap="none">
                <a:solidFill>
                  <a:schemeClr val="dk1"/>
                </a:solidFill>
                <a:latin typeface="Calibri"/>
                <a:ea typeface="Calibri"/>
                <a:cs typeface="Calibri"/>
                <a:sym typeface="Calibri"/>
              </a:rPr>
            </a:br>
            <a:r>
              <a:rPr lang="fr-FR" sz="1100" b="0" i="0" u="none" strike="noStrike" cap="none">
                <a:solidFill>
                  <a:schemeClr val="dk1"/>
                </a:solidFill>
                <a:latin typeface="Calibri"/>
                <a:ea typeface="Calibri"/>
                <a:cs typeface="Calibri"/>
                <a:sym typeface="Calibri"/>
              </a:rPr>
              <a:t>Epicure</a:t>
            </a:r>
          </a:p>
          <a:p>
            <a:pPr marL="0" marR="0" lvl="0" indent="0" algn="l" rtl="0">
              <a:lnSpc>
                <a:spcPct val="100000"/>
              </a:lnSpc>
              <a:spcBef>
                <a:spcPts val="0"/>
              </a:spcBef>
              <a:spcAft>
                <a:spcPts val="0"/>
              </a:spcAft>
              <a:buClr>
                <a:srgbClr val="000000"/>
              </a:buClr>
              <a:buSzPts val="1100"/>
              <a:buFont typeface="Arial"/>
              <a:buNone/>
            </a:pPr>
            <a:r>
              <a:rPr lang="fr-FR" sz="1100" b="0" i="0" u="none" strike="noStrike" cap="none">
                <a:solidFill>
                  <a:schemeClr val="dk1"/>
                </a:solidFill>
                <a:latin typeface="Calibri"/>
                <a:ea typeface="Calibri"/>
                <a:cs typeface="Calibri"/>
                <a:sym typeface="Calibri"/>
              </a:rPr>
              <a:t>Philosophe grec</a:t>
            </a:r>
            <a:endParaRPr sz="1100" b="0" i="0" u="none" strike="noStrike" cap="none">
              <a:solidFill>
                <a:schemeClr val="dk1"/>
              </a:solidFill>
              <a:latin typeface="Calibri"/>
              <a:ea typeface="Calibri"/>
              <a:cs typeface="Calibri"/>
              <a:sym typeface="Calibri"/>
            </a:endParaRPr>
          </a:p>
        </p:txBody>
      </p:sp>
      <p:sp>
        <p:nvSpPr>
          <p:cNvPr id="74" name="Google Shape;74;p3"/>
          <p:cNvSpPr/>
          <p:nvPr/>
        </p:nvSpPr>
        <p:spPr>
          <a:xfrm>
            <a:off x="543859" y="1246201"/>
            <a:ext cx="795992" cy="208052"/>
          </a:xfrm>
          <a:prstGeom prst="roundRect">
            <a:avLst>
              <a:gd name="adj" fmla="val 50000"/>
            </a:avLst>
          </a:prstGeom>
          <a:solidFill>
            <a:srgbClr val="37393B"/>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lt1"/>
                </a:solidFill>
                <a:latin typeface="Calibri"/>
                <a:ea typeface="Calibri"/>
                <a:cs typeface="Calibri"/>
                <a:sym typeface="Calibri"/>
              </a:rPr>
              <a:t>#Débat</a:t>
            </a:r>
            <a:endParaRPr sz="1400" b="0" i="0" u="none" strike="noStrike" cap="none">
              <a:solidFill>
                <a:srgbClr val="000000"/>
              </a:solidFill>
              <a:latin typeface="Arial"/>
              <a:ea typeface="Arial"/>
              <a:cs typeface="Arial"/>
              <a:sym typeface="Arial"/>
            </a:endParaRPr>
          </a:p>
        </p:txBody>
      </p:sp>
      <p:sp>
        <p:nvSpPr>
          <p:cNvPr id="75" name="Google Shape;75;p3"/>
          <p:cNvSpPr/>
          <p:nvPr/>
        </p:nvSpPr>
        <p:spPr>
          <a:xfrm>
            <a:off x="522920" y="1596177"/>
            <a:ext cx="1322700" cy="223902"/>
          </a:xfrm>
          <a:prstGeom prst="roundRect">
            <a:avLst>
              <a:gd name="adj" fmla="val 50000"/>
            </a:avLst>
          </a:prstGeom>
          <a:solidFill>
            <a:srgbClr val="37393B"/>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lt1"/>
                </a:solidFill>
                <a:latin typeface="Calibri"/>
                <a:ea typeface="Calibri"/>
                <a:cs typeface="Calibri"/>
                <a:sym typeface="Calibri"/>
              </a:rPr>
              <a:t>#Argumentation</a:t>
            </a:r>
            <a:endParaRPr sz="1400" b="0" i="0" u="none" strike="noStrike" cap="none">
              <a:solidFill>
                <a:srgbClr val="000000"/>
              </a:solidFill>
              <a:latin typeface="Arial"/>
              <a:ea typeface="Arial"/>
              <a:cs typeface="Arial"/>
              <a:sym typeface="Arial"/>
            </a:endParaRPr>
          </a:p>
        </p:txBody>
      </p:sp>
      <p:sp>
        <p:nvSpPr>
          <p:cNvPr id="76" name="Google Shape;76;p3"/>
          <p:cNvSpPr/>
          <p:nvPr/>
        </p:nvSpPr>
        <p:spPr>
          <a:xfrm>
            <a:off x="1506212" y="1255058"/>
            <a:ext cx="991602" cy="208052"/>
          </a:xfrm>
          <a:prstGeom prst="roundRect">
            <a:avLst>
              <a:gd name="adj" fmla="val 50000"/>
            </a:avLst>
          </a:prstGeom>
          <a:solidFill>
            <a:srgbClr val="37393B"/>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lt1"/>
                </a:solidFill>
                <a:latin typeface="Calibri"/>
                <a:ea typeface="Calibri"/>
                <a:cs typeface="Calibri"/>
                <a:sym typeface="Calibri"/>
              </a:rPr>
              <a:t>#Consensus</a:t>
            </a:r>
            <a:endParaRPr sz="1400" b="0" i="0" u="none" strike="noStrike" cap="none">
              <a:solidFill>
                <a:srgbClr val="000000"/>
              </a:solidFill>
              <a:latin typeface="Arial"/>
              <a:ea typeface="Arial"/>
              <a:cs typeface="Arial"/>
              <a:sym typeface="Arial"/>
            </a:endParaRPr>
          </a:p>
        </p:txBody>
      </p:sp>
      <p:sp>
        <p:nvSpPr>
          <p:cNvPr id="77" name="Google Shape;77;p3"/>
          <p:cNvSpPr/>
          <p:nvPr/>
        </p:nvSpPr>
        <p:spPr>
          <a:xfrm>
            <a:off x="1897037" y="1582234"/>
            <a:ext cx="1322700" cy="223800"/>
          </a:xfrm>
          <a:prstGeom prst="roundRect">
            <a:avLst>
              <a:gd name="adj" fmla="val 50000"/>
            </a:avLst>
          </a:prstGeom>
          <a:solidFill>
            <a:srgbClr val="37393B"/>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lt1"/>
                </a:solidFill>
                <a:latin typeface="Calibri"/>
                <a:ea typeface="Calibri"/>
                <a:cs typeface="Calibri"/>
                <a:sym typeface="Calibri"/>
              </a:rPr>
              <a:t>#EspritCritique</a:t>
            </a:r>
            <a:endParaRPr sz="1200" b="0" i="0" u="none" strike="noStrike" cap="none">
              <a:solidFill>
                <a:schemeClr val="lt1"/>
              </a:solidFill>
              <a:latin typeface="Calibri"/>
              <a:ea typeface="Calibri"/>
              <a:cs typeface="Calibri"/>
              <a:sym typeface="Calibri"/>
            </a:endParaRPr>
          </a:p>
        </p:txBody>
      </p:sp>
      <p:grpSp>
        <p:nvGrpSpPr>
          <p:cNvPr id="78" name="Google Shape;78;p3"/>
          <p:cNvGrpSpPr/>
          <p:nvPr/>
        </p:nvGrpSpPr>
        <p:grpSpPr>
          <a:xfrm>
            <a:off x="4443397" y="577872"/>
            <a:ext cx="2569206" cy="223902"/>
            <a:chOff x="4367196" y="512585"/>
            <a:chExt cx="2569206" cy="223902"/>
          </a:xfrm>
        </p:grpSpPr>
        <p:sp>
          <p:nvSpPr>
            <p:cNvPr id="79" name="Google Shape;79;p3"/>
            <p:cNvSpPr/>
            <p:nvPr/>
          </p:nvSpPr>
          <p:spPr>
            <a:xfrm>
              <a:off x="4367196" y="512585"/>
              <a:ext cx="2569206" cy="223902"/>
            </a:xfrm>
            <a:prstGeom prst="roundRect">
              <a:avLst>
                <a:gd name="adj" fmla="val 50000"/>
              </a:avLst>
            </a:prstGeom>
            <a:solidFill>
              <a:srgbClr val="F066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1" i="0" u="none" strike="noStrike" cap="none">
                  <a:solidFill>
                    <a:schemeClr val="dk1"/>
                  </a:solidFill>
                  <a:latin typeface="Calibri"/>
                  <a:ea typeface="Calibri"/>
                  <a:cs typeface="Calibri"/>
                  <a:sym typeface="Calibri"/>
                </a:rPr>
                <a:t>Durée</a:t>
              </a:r>
              <a:endParaRPr sz="1400" b="1" i="0" u="none" strike="noStrike" cap="none">
                <a:solidFill>
                  <a:schemeClr val="dk1"/>
                </a:solidFill>
                <a:latin typeface="Arial"/>
                <a:ea typeface="Arial"/>
                <a:cs typeface="Arial"/>
                <a:sym typeface="Arial"/>
              </a:endParaRPr>
            </a:p>
          </p:txBody>
        </p:sp>
        <p:sp>
          <p:nvSpPr>
            <p:cNvPr id="80" name="Google Shape;80;p3"/>
            <p:cNvSpPr/>
            <p:nvPr/>
          </p:nvSpPr>
          <p:spPr>
            <a:xfrm>
              <a:off x="4924425" y="531741"/>
              <a:ext cx="1978024" cy="185591"/>
            </a:xfrm>
            <a:prstGeom prst="roundRect">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30 min par procès</a:t>
              </a:r>
              <a:endParaRPr sz="1400" b="0" i="0" u="none" strike="noStrike" cap="none">
                <a:solidFill>
                  <a:srgbClr val="000000"/>
                </a:solidFill>
                <a:latin typeface="Arial"/>
                <a:ea typeface="Arial"/>
                <a:cs typeface="Arial"/>
                <a:sym typeface="Arial"/>
              </a:endParaRPr>
            </a:p>
          </p:txBody>
        </p:sp>
      </p:grpSp>
      <p:grpSp>
        <p:nvGrpSpPr>
          <p:cNvPr id="81" name="Google Shape;81;p3"/>
          <p:cNvGrpSpPr/>
          <p:nvPr/>
        </p:nvGrpSpPr>
        <p:grpSpPr>
          <a:xfrm>
            <a:off x="4440000" y="855598"/>
            <a:ext cx="2572603" cy="223902"/>
            <a:chOff x="4367196" y="512585"/>
            <a:chExt cx="2572603" cy="223902"/>
          </a:xfrm>
        </p:grpSpPr>
        <p:sp>
          <p:nvSpPr>
            <p:cNvPr id="82" name="Google Shape;82;p3"/>
            <p:cNvSpPr/>
            <p:nvPr/>
          </p:nvSpPr>
          <p:spPr>
            <a:xfrm>
              <a:off x="4367196" y="512585"/>
              <a:ext cx="2572603" cy="223902"/>
            </a:xfrm>
            <a:prstGeom prst="roundRect">
              <a:avLst>
                <a:gd name="adj" fmla="val 50000"/>
              </a:avLst>
            </a:prstGeom>
            <a:solidFill>
              <a:srgbClr val="F066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1" i="0" u="none" strike="noStrike" cap="none">
                  <a:solidFill>
                    <a:schemeClr val="dk1"/>
                  </a:solidFill>
                  <a:latin typeface="Calibri"/>
                  <a:ea typeface="Calibri"/>
                  <a:cs typeface="Calibri"/>
                  <a:sym typeface="Calibri"/>
                </a:rPr>
                <a:t>Participants</a:t>
              </a:r>
              <a:endParaRPr sz="1400" b="1" i="0" u="none" strike="noStrike" cap="none">
                <a:solidFill>
                  <a:schemeClr val="dk1"/>
                </a:solidFill>
                <a:latin typeface="Arial"/>
                <a:ea typeface="Arial"/>
                <a:cs typeface="Arial"/>
                <a:sym typeface="Arial"/>
              </a:endParaRPr>
            </a:p>
          </p:txBody>
        </p:sp>
        <p:sp>
          <p:nvSpPr>
            <p:cNvPr id="83" name="Google Shape;83;p3"/>
            <p:cNvSpPr/>
            <p:nvPr/>
          </p:nvSpPr>
          <p:spPr>
            <a:xfrm>
              <a:off x="5249398" y="532339"/>
              <a:ext cx="1656448" cy="185591"/>
            </a:xfrm>
            <a:prstGeom prst="roundRect">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a:solidFill>
                    <a:schemeClr val="dk1"/>
                  </a:solidFill>
                  <a:latin typeface="Calibri"/>
                  <a:cs typeface="Calibri"/>
                  <a:sym typeface="Calibri"/>
                </a:rPr>
                <a:t>5 à 10 par procès</a:t>
              </a:r>
              <a:endParaRPr sz="1400" b="0" i="0" u="none" strike="noStrike" cap="none">
                <a:solidFill>
                  <a:srgbClr val="000000"/>
                </a:solidFill>
                <a:latin typeface="Arial"/>
                <a:ea typeface="Arial"/>
                <a:cs typeface="Arial"/>
                <a:sym typeface="Arial"/>
              </a:endParaRPr>
            </a:p>
          </p:txBody>
        </p:sp>
      </p:grpSp>
      <p:grpSp>
        <p:nvGrpSpPr>
          <p:cNvPr id="84" name="Google Shape;84;p3"/>
          <p:cNvGrpSpPr/>
          <p:nvPr/>
        </p:nvGrpSpPr>
        <p:grpSpPr>
          <a:xfrm>
            <a:off x="543850" y="2010181"/>
            <a:ext cx="6468800" cy="1408007"/>
            <a:chOff x="543859" y="1968721"/>
            <a:chExt cx="6468800" cy="2019518"/>
          </a:xfrm>
        </p:grpSpPr>
        <p:sp>
          <p:nvSpPr>
            <p:cNvPr id="85" name="Google Shape;85;p3"/>
            <p:cNvSpPr/>
            <p:nvPr/>
          </p:nvSpPr>
          <p:spPr>
            <a:xfrm>
              <a:off x="551859" y="2198882"/>
              <a:ext cx="6460800" cy="1789357"/>
            </a:xfrm>
            <a:prstGeom prst="roundRect">
              <a:avLst>
                <a:gd name="adj" fmla="val 4824"/>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1100"/>
                <a:buFont typeface="Arial"/>
                <a:buNone/>
              </a:pPr>
              <a:r>
                <a:rPr lang="fr-FR" sz="1100" b="0" i="0" u="none" strike="noStrike" cap="none">
                  <a:solidFill>
                    <a:schemeClr val="dk1"/>
                  </a:solidFill>
                  <a:latin typeface="Calibri"/>
                  <a:ea typeface="Calibri"/>
                  <a:cs typeface="Calibri"/>
                  <a:sym typeface="Calibri"/>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Le procès-débat une activité de mise en scène permettant aux personnes apprenantes d’argumenter et de débattre autour d’un sujet. </a:t>
              </a:r>
              <a:r>
                <a:rPr lang="fr-FR" sz="1100">
                  <a:solidFill>
                    <a:schemeClr val="dk1"/>
                  </a:solidFill>
                  <a:latin typeface="Calibri"/>
                  <a:ea typeface="Calibri"/>
                  <a:cs typeface="Calibri"/>
                  <a:sym typeface="Calibri"/>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La partie de la Défense doit avancer des arguments en faveur du sujet alors que la partie de l’Accusation doit avancer des arguments contre. Chaque partie prépare ses arguments en amont du procès et les énonce tour à tour lors du procès. Un groupe de jurés </a:t>
              </a:r>
              <a:r>
                <a:rPr lang="fr-FR" sz="1100" b="0" i="0" u="none" strike="noStrike" cap="none">
                  <a:solidFill>
                    <a:schemeClr val="dk1"/>
                  </a:solidFill>
                  <a:latin typeface="Calibri"/>
                  <a:ea typeface="Calibri"/>
                  <a:cs typeface="Calibri"/>
                  <a:sym typeface="Calibri"/>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est chargé de noter les arguments de chaque partie </a:t>
              </a:r>
              <a:r>
                <a:rPr lang="fr-FR" sz="1100">
                  <a:solidFill>
                    <a:schemeClr val="dk1"/>
                  </a:solidFill>
                  <a:latin typeface="Calibri"/>
                  <a:ea typeface="Calibri"/>
                  <a:cs typeface="Calibri"/>
                  <a:sym typeface="Calibri"/>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lc="http://schemas.openxmlformats.org/drawingml/2006/lockedCanvas" textRoundtripDataId="0"/>
                    </a:ext>
                  </a:extLst>
                </a:rPr>
                <a:t>en tenant compte de leur pertinence et fiabilité</a:t>
              </a:r>
              <a:r>
                <a:rPr lang="fr-FR" sz="1100" b="0" i="0" u="none" strike="noStrike" cap="none">
                  <a:solidFill>
                    <a:schemeClr val="dk1"/>
                  </a:solidFill>
                  <a:latin typeface="Calibri"/>
                  <a:ea typeface="Calibri"/>
                  <a:cs typeface="Calibri"/>
                  <a:sym typeface="Calibri"/>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 pour délibérer à la fin du procès. Les observateurs doivent également noter la pertinence et la fiabilité des arguments et peuvent faire des objections pendant le procès.</a:t>
              </a:r>
              <a:endParaRPr sz="1100" b="1" i="0" u="none" strike="noStrike" cap="none">
                <a:solidFill>
                  <a:schemeClr val="dk1"/>
                </a:solidFill>
                <a:latin typeface="Calibri"/>
                <a:ea typeface="Calibri"/>
                <a:cs typeface="Calibri"/>
                <a:sym typeface="Calibri"/>
              </a:endParaRPr>
            </a:p>
          </p:txBody>
        </p:sp>
        <p:sp>
          <p:nvSpPr>
            <p:cNvPr id="86" name="Google Shape;86;p3"/>
            <p:cNvSpPr/>
            <p:nvPr/>
          </p:nvSpPr>
          <p:spPr>
            <a:xfrm>
              <a:off x="543859" y="1968721"/>
              <a:ext cx="864193" cy="238759"/>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w="9525" cap="flat" cmpd="sng">
              <a:solidFill>
                <a:srgbClr val="F06657"/>
              </a:solidFill>
              <a:prstDash val="solid"/>
              <a:round/>
              <a:headEnd type="none" w="sm" len="sm"/>
              <a:tailEnd type="none" w="sm" len="sm"/>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Description</a:t>
              </a:r>
              <a:endParaRPr sz="1200" i="0" u="none" strike="noStrike" cap="none">
                <a:solidFill>
                  <a:schemeClr val="dk1"/>
                </a:solidFill>
                <a:latin typeface="Calibri"/>
                <a:ea typeface="Calibri"/>
                <a:cs typeface="Calibri"/>
                <a:sym typeface="Calibri"/>
              </a:endParaRPr>
            </a:p>
          </p:txBody>
        </p:sp>
      </p:grpSp>
      <p:grpSp>
        <p:nvGrpSpPr>
          <p:cNvPr id="87" name="Google Shape;87;p3"/>
          <p:cNvGrpSpPr/>
          <p:nvPr/>
        </p:nvGrpSpPr>
        <p:grpSpPr>
          <a:xfrm>
            <a:off x="4456569" y="1142938"/>
            <a:ext cx="2556034" cy="908315"/>
            <a:chOff x="4456569" y="1247745"/>
            <a:chExt cx="2556034" cy="901362"/>
          </a:xfrm>
        </p:grpSpPr>
        <p:sp>
          <p:nvSpPr>
            <p:cNvPr id="88" name="Google Shape;88;p3"/>
            <p:cNvSpPr/>
            <p:nvPr/>
          </p:nvSpPr>
          <p:spPr>
            <a:xfrm>
              <a:off x="4465238" y="1438705"/>
              <a:ext cx="2547365" cy="710402"/>
            </a:xfrm>
            <a:prstGeom prst="roundRect">
              <a:avLst>
                <a:gd name="adj" fmla="val 9663"/>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41910" marR="28575"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89" name="Google Shape;89;p3"/>
            <p:cNvSpPr/>
            <p:nvPr/>
          </p:nvSpPr>
          <p:spPr>
            <a:xfrm>
              <a:off x="4456569" y="1247745"/>
              <a:ext cx="1224915" cy="238760"/>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a:noFill/>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b="1" i="0" u="none" strike="noStrike" cap="none">
                  <a:solidFill>
                    <a:schemeClr val="dk1"/>
                  </a:solidFill>
                  <a:latin typeface="Calibri"/>
                  <a:ea typeface="Calibri"/>
                  <a:cs typeface="Calibri"/>
                  <a:sym typeface="Calibri"/>
                </a:rPr>
                <a:t>Équipements clés</a:t>
              </a:r>
              <a:endParaRPr sz="1200" b="1" i="0" u="none" strike="noStrike" cap="none">
                <a:solidFill>
                  <a:schemeClr val="dk1"/>
                </a:solidFill>
                <a:latin typeface="Calibri"/>
                <a:ea typeface="Calibri"/>
                <a:cs typeface="Calibri"/>
                <a:sym typeface="Calibri"/>
              </a:endParaRPr>
            </a:p>
          </p:txBody>
        </p:sp>
      </p:grpSp>
      <p:grpSp>
        <p:nvGrpSpPr>
          <p:cNvPr id="90" name="Google Shape;90;p3"/>
          <p:cNvGrpSpPr/>
          <p:nvPr/>
        </p:nvGrpSpPr>
        <p:grpSpPr>
          <a:xfrm>
            <a:off x="3917613" y="3540371"/>
            <a:ext cx="3094990" cy="3308524"/>
            <a:chOff x="3917613" y="3654671"/>
            <a:chExt cx="3094990" cy="3308524"/>
          </a:xfrm>
        </p:grpSpPr>
        <p:sp>
          <p:nvSpPr>
            <p:cNvPr id="91" name="Google Shape;91;p3"/>
            <p:cNvSpPr/>
            <p:nvPr/>
          </p:nvSpPr>
          <p:spPr>
            <a:xfrm>
              <a:off x="3923558" y="3844270"/>
              <a:ext cx="3089045" cy="3118925"/>
            </a:xfrm>
            <a:prstGeom prst="roundRect">
              <a:avLst>
                <a:gd name="adj" fmla="val 1931"/>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41910" marR="28575"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92" name="Google Shape;92;p3"/>
            <p:cNvSpPr/>
            <p:nvPr/>
          </p:nvSpPr>
          <p:spPr>
            <a:xfrm>
              <a:off x="3917613" y="3654671"/>
              <a:ext cx="1689437" cy="238760"/>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a:noFill/>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Configuration de l’espace</a:t>
              </a:r>
              <a:endParaRPr sz="1200" i="0" u="none" strike="noStrike" cap="none">
                <a:solidFill>
                  <a:schemeClr val="dk1"/>
                </a:solidFill>
                <a:latin typeface="Calibri"/>
                <a:ea typeface="Calibri"/>
                <a:cs typeface="Calibri"/>
                <a:sym typeface="Calibri"/>
              </a:endParaRPr>
            </a:p>
          </p:txBody>
        </p:sp>
      </p:grpSp>
      <p:grpSp>
        <p:nvGrpSpPr>
          <p:cNvPr id="93" name="Google Shape;93;p3"/>
          <p:cNvGrpSpPr/>
          <p:nvPr/>
        </p:nvGrpSpPr>
        <p:grpSpPr>
          <a:xfrm>
            <a:off x="551849" y="3552800"/>
            <a:ext cx="3184171" cy="3295969"/>
            <a:chOff x="551849" y="3667100"/>
            <a:chExt cx="3184171" cy="3295969"/>
          </a:xfrm>
        </p:grpSpPr>
        <p:sp>
          <p:nvSpPr>
            <p:cNvPr id="94" name="Google Shape;94;p3"/>
            <p:cNvSpPr/>
            <p:nvPr/>
          </p:nvSpPr>
          <p:spPr>
            <a:xfrm>
              <a:off x="551856" y="3844269"/>
              <a:ext cx="3184164" cy="3118800"/>
            </a:xfrm>
            <a:prstGeom prst="roundRect">
              <a:avLst>
                <a:gd name="adj" fmla="val 1931"/>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12700" marR="5080" lvl="0" indent="0" algn="l" rtl="0">
                <a:lnSpc>
                  <a:spcPct val="100000"/>
                </a:lnSpc>
                <a:spcBef>
                  <a:spcPts val="0"/>
                </a:spcBef>
                <a:spcAft>
                  <a:spcPts val="0"/>
                </a:spcAft>
                <a:buClr>
                  <a:srgbClr val="000000"/>
                </a:buClr>
                <a:buSzPts val="1100"/>
                <a:buFont typeface="Arial"/>
                <a:buNone/>
              </a:pPr>
              <a:endParaRPr sz="1100" b="1" i="0" u="none" strike="noStrike" cap="none">
                <a:solidFill>
                  <a:schemeClr val="dk1"/>
                </a:solidFill>
                <a:latin typeface="Calibri"/>
                <a:ea typeface="Calibri"/>
                <a:cs typeface="Calibri"/>
                <a:sym typeface="Calibri"/>
              </a:endParaRPr>
            </a:p>
            <a:p>
              <a:pPr marL="12700" marR="5080" lvl="0" indent="0" algn="l" rtl="0">
                <a:lnSpc>
                  <a:spcPct val="100000"/>
                </a:lnSpc>
                <a:spcBef>
                  <a:spcPts val="100"/>
                </a:spcBef>
                <a:spcAft>
                  <a:spcPts val="0"/>
                </a:spcAft>
                <a:buClr>
                  <a:srgbClr val="000000"/>
                </a:buClr>
                <a:buSzPts val="1100"/>
                <a:buFont typeface="Arial"/>
                <a:buNone/>
              </a:pPr>
              <a:r>
                <a:rPr lang="fr-FR" sz="1100" b="1">
                  <a:solidFill>
                    <a:srgbClr val="F06657"/>
                  </a:solidFill>
                  <a:latin typeface="Calibri"/>
                  <a:ea typeface="Calibri"/>
                  <a:cs typeface="Calibri"/>
                  <a:sym typeface="Calibri"/>
                </a:rPr>
                <a:t>Objectifs d’apprentissage :</a:t>
              </a:r>
              <a:endParaRPr sz="1100" b="1" i="0" u="none" strike="noStrike" cap="none">
                <a:solidFill>
                  <a:srgbClr val="F06657"/>
                </a:solidFill>
                <a:latin typeface="Calibri"/>
                <a:ea typeface="Calibri"/>
                <a:cs typeface="Calibri"/>
                <a:sym typeface="Calibri"/>
              </a:endParaRPr>
            </a:p>
            <a:p>
              <a:pPr marL="12700" marR="5080" lvl="0" indent="0" algn="l" rtl="0">
                <a:spcBef>
                  <a:spcPts val="0"/>
                </a:spcBef>
                <a:spcAft>
                  <a:spcPts val="0"/>
                </a:spcAft>
                <a:buClr>
                  <a:schemeClr val="dk1"/>
                </a:buClr>
                <a:buSzPts val="1100"/>
                <a:buFont typeface="Arial"/>
                <a:buNone/>
              </a:pPr>
              <a:r>
                <a:rPr lang="fr-FR" sz="1100">
                  <a:solidFill>
                    <a:schemeClr val="dk1"/>
                  </a:solidFill>
                  <a:latin typeface="Calibri"/>
                  <a:ea typeface="Calibri"/>
                  <a:cs typeface="Calibri"/>
                  <a:sym typeface="Calibri"/>
                </a:rPr>
                <a:t>A la fin de l’activité, les personnes apprenantes seront capables de :</a:t>
              </a:r>
              <a:endParaRPr sz="11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r>
                <a:rPr lang="fr-FR" sz="1100" b="1" i="0" u="none" strike="noStrike" cap="none">
                  <a:solidFill>
                    <a:schemeClr val="dk1"/>
                  </a:solidFill>
                  <a:latin typeface="Calibri"/>
                  <a:ea typeface="Calibri"/>
                  <a:cs typeface="Calibri"/>
                  <a:sym typeface="Calibri"/>
                </a:rPr>
                <a:t>Formuler </a:t>
              </a:r>
              <a:r>
                <a:rPr lang="fr-FR" sz="1100">
                  <a:solidFill>
                    <a:schemeClr val="dk1"/>
                  </a:solidFill>
                  <a:latin typeface="Calibri"/>
                  <a:ea typeface="Calibri"/>
                  <a:cs typeface="Calibri"/>
                  <a:sym typeface="Calibri"/>
                </a:rPr>
                <a:t>des arguments fiables et pertinents </a:t>
              </a:r>
              <a:r>
                <a:rPr lang="fr-FR" sz="1100" i="0" u="none" strike="noStrike" cap="none">
                  <a:solidFill>
                    <a:schemeClr val="dk1"/>
                  </a:solidFill>
                  <a:latin typeface="Calibri"/>
                  <a:ea typeface="Calibri"/>
                  <a:cs typeface="Calibri"/>
                  <a:sym typeface="Calibri"/>
                </a:rPr>
                <a:t>sur </a:t>
              </a:r>
              <a:r>
                <a:rPr lang="fr-FR" sz="1100" b="0" i="0" u="none" strike="noStrike" cap="none">
                  <a:solidFill>
                    <a:schemeClr val="dk1"/>
                  </a:solidFill>
                  <a:latin typeface="Calibri"/>
                  <a:ea typeface="Calibri"/>
                  <a:cs typeface="Calibri"/>
                  <a:sym typeface="Calibri"/>
                </a:rPr>
                <a:t>un sujet donné en vue de défendre une position</a:t>
              </a:r>
              <a:endParaRPr sz="11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sz="11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r>
                <a:rPr lang="fr-FR" sz="1100" b="1">
                  <a:solidFill>
                    <a:schemeClr val="dk1"/>
                  </a:solidFill>
                  <a:latin typeface="Calibri"/>
                  <a:ea typeface="Calibri"/>
                  <a:cs typeface="Calibri"/>
                  <a:sym typeface="Calibri"/>
                </a:rPr>
                <a:t>Evaluer </a:t>
              </a:r>
              <a:r>
                <a:rPr lang="fr-FR" sz="1100" b="0" i="0" u="none" strike="noStrike" cap="none">
                  <a:solidFill>
                    <a:schemeClr val="dk1"/>
                  </a:solidFill>
                  <a:latin typeface="Calibri"/>
                  <a:ea typeface="Calibri"/>
                  <a:cs typeface="Calibri"/>
                  <a:sym typeface="Calibri"/>
                </a:rPr>
                <a:t>des arguments sur la base de leur pertinence et fiabilité pour prendre une décision</a:t>
              </a:r>
              <a:endParaRPr sz="1100" b="0" i="0" u="none" strike="noStrike" cap="none">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100"/>
                <a:buFont typeface="Arial"/>
                <a:buNone/>
              </a:pPr>
              <a:endParaRPr sz="11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r>
                <a:rPr lang="fr-FR" sz="1100" b="1">
                  <a:solidFill>
                    <a:srgbClr val="F06657"/>
                  </a:solidFill>
                  <a:latin typeface="Calibri"/>
                  <a:ea typeface="Calibri"/>
                  <a:cs typeface="Calibri"/>
                  <a:sym typeface="Calibri"/>
                </a:rPr>
                <a:t>Objectifs de l’activité : </a:t>
              </a:r>
              <a:endParaRPr sz="1100" b="1">
                <a:solidFill>
                  <a:srgbClr val="F06657"/>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fr-FR" sz="1100" b="1">
                  <a:solidFill>
                    <a:schemeClr val="dk1"/>
                  </a:solidFill>
                  <a:latin typeface="Calibri"/>
                  <a:ea typeface="Calibri"/>
                  <a:cs typeface="Calibri"/>
                  <a:sym typeface="Calibri"/>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7"/>
                    </a:ext>
                  </a:extLst>
                </a:rPr>
                <a:t>Identifier </a:t>
              </a:r>
              <a:r>
                <a:rPr lang="fr-FR" sz="1100">
                  <a:solidFill>
                    <a:schemeClr val="dk1"/>
                  </a:solidFill>
                  <a:latin typeface="Calibri"/>
                  <a:ea typeface="Calibri"/>
                  <a:cs typeface="Calibri"/>
                  <a:sym typeface="Calibri"/>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7"/>
                    </a:ext>
                  </a:extLst>
                </a:rPr>
                <a:t>des éléments de connaissances sur une thématique donnée</a:t>
              </a: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fr-FR" sz="1100" b="1">
                  <a:solidFill>
                    <a:schemeClr val="dk1"/>
                  </a:solidFill>
                  <a:latin typeface="Calibri"/>
                  <a:ea typeface="Calibri"/>
                  <a:cs typeface="Calibri"/>
                  <a:sym typeface="Calibri"/>
                </a:rPr>
                <a:t>Synthétiser</a:t>
              </a:r>
              <a:r>
                <a:rPr lang="fr-FR" sz="1100">
                  <a:solidFill>
                    <a:schemeClr val="dk1"/>
                  </a:solidFill>
                  <a:latin typeface="Calibri"/>
                  <a:ea typeface="Calibri"/>
                  <a:cs typeface="Calibri"/>
                  <a:sym typeface="Calibri"/>
                </a:rPr>
                <a:t> des arguments pour convaincre</a:t>
              </a:r>
              <a:endParaRPr>
                <a:solidFill>
                  <a:schemeClr val="dk1"/>
                </a:solidFill>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br>
                <a:rPr lang="fr-FR" sz="1100" b="0" i="0" u="none" strike="noStrike" cap="none">
                  <a:solidFill>
                    <a:schemeClr val="dk1"/>
                  </a:solidFill>
                  <a:latin typeface="Calibri"/>
                  <a:ea typeface="Calibri"/>
                  <a:cs typeface="Calibri"/>
                  <a:sym typeface="Calibri"/>
                </a:rPr>
              </a:br>
              <a:endParaRPr sz="1100" b="0" i="0" u="none" strike="noStrike" cap="none">
                <a:solidFill>
                  <a:schemeClr val="dk1"/>
                </a:solidFill>
                <a:latin typeface="Calibri"/>
                <a:ea typeface="Calibri"/>
                <a:cs typeface="Calibri"/>
                <a:sym typeface="Calibri"/>
              </a:endParaRPr>
            </a:p>
          </p:txBody>
        </p:sp>
        <p:sp>
          <p:nvSpPr>
            <p:cNvPr id="95" name="Google Shape;95;p3"/>
            <p:cNvSpPr/>
            <p:nvPr/>
          </p:nvSpPr>
          <p:spPr>
            <a:xfrm>
              <a:off x="551849" y="3667100"/>
              <a:ext cx="698201" cy="238759"/>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a:noFill/>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Objectifs </a:t>
              </a:r>
              <a:endParaRPr sz="1200" i="0" u="none" strike="noStrike" cap="none">
                <a:solidFill>
                  <a:schemeClr val="dk1"/>
                </a:solidFill>
                <a:latin typeface="Calibri"/>
                <a:ea typeface="Calibri"/>
                <a:cs typeface="Calibri"/>
                <a:sym typeface="Calibri"/>
              </a:endParaRPr>
            </a:p>
          </p:txBody>
        </p:sp>
      </p:grpSp>
      <p:grpSp>
        <p:nvGrpSpPr>
          <p:cNvPr id="96" name="Google Shape;96;p3"/>
          <p:cNvGrpSpPr/>
          <p:nvPr/>
        </p:nvGrpSpPr>
        <p:grpSpPr>
          <a:xfrm>
            <a:off x="600906" y="7024522"/>
            <a:ext cx="3958800" cy="2825527"/>
            <a:chOff x="448506" y="7024522"/>
            <a:chExt cx="3958800" cy="2825527"/>
          </a:xfrm>
        </p:grpSpPr>
        <p:sp>
          <p:nvSpPr>
            <p:cNvPr id="97" name="Google Shape;97;p3"/>
            <p:cNvSpPr/>
            <p:nvPr/>
          </p:nvSpPr>
          <p:spPr>
            <a:xfrm>
              <a:off x="475657" y="7024522"/>
              <a:ext cx="787007" cy="238759"/>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a:noFill/>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Illustration</a:t>
              </a:r>
              <a:endParaRPr sz="1200" i="0" u="none" strike="noStrike" cap="none">
                <a:solidFill>
                  <a:schemeClr val="dk1"/>
                </a:solidFill>
                <a:latin typeface="Calibri"/>
                <a:ea typeface="Calibri"/>
                <a:cs typeface="Calibri"/>
                <a:sym typeface="Calibri"/>
              </a:endParaRPr>
            </a:p>
          </p:txBody>
        </p:sp>
        <p:sp>
          <p:nvSpPr>
            <p:cNvPr id="98" name="Google Shape;98;p3"/>
            <p:cNvSpPr/>
            <p:nvPr/>
          </p:nvSpPr>
          <p:spPr>
            <a:xfrm>
              <a:off x="448506" y="7213649"/>
              <a:ext cx="3958800" cy="2636400"/>
            </a:xfrm>
            <a:prstGeom prst="roundRect">
              <a:avLst>
                <a:gd name="adj" fmla="val 1931"/>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12700" marR="0" lvl="0" indent="0" algn="l" rtl="0">
                <a:lnSpc>
                  <a:spcPct val="100000"/>
                </a:lnSpc>
                <a:spcBef>
                  <a:spcPts val="0"/>
                </a:spcBef>
                <a:spcAft>
                  <a:spcPts val="0"/>
                </a:spcAft>
                <a:buClr>
                  <a:srgbClr val="000000"/>
                </a:buClr>
                <a:buSzPts val="1100"/>
                <a:buFont typeface="Arial"/>
                <a:buNone/>
              </a:pPr>
              <a:endParaRPr sz="1100" b="0" i="0" u="none" strike="noStrike" cap="none">
                <a:solidFill>
                  <a:schemeClr val="dk1"/>
                </a:solidFill>
                <a:latin typeface="Calibri"/>
                <a:ea typeface="Calibri"/>
                <a:cs typeface="Calibri"/>
                <a:sym typeface="Calibri"/>
              </a:endParaRPr>
            </a:p>
          </p:txBody>
        </p:sp>
      </p:grpSp>
      <p:sp>
        <p:nvSpPr>
          <p:cNvPr id="99" name="Google Shape;99;p3"/>
          <p:cNvSpPr txBox="1">
            <a:spLocks noGrp="1"/>
          </p:cNvSpPr>
          <p:nvPr>
            <p:ph type="title"/>
          </p:nvPr>
        </p:nvSpPr>
        <p:spPr>
          <a:xfrm>
            <a:off x="523237" y="469900"/>
            <a:ext cx="3712214" cy="553998"/>
          </a:xfrm>
          <a:prstGeom prst="rect">
            <a:avLst/>
          </a:prstGeom>
          <a:noFill/>
          <a:ln>
            <a:noFill/>
          </a:ln>
        </p:spPr>
        <p:txBody>
          <a:bodyPr spcFirstLastPara="1" wrap="square" lIns="0" tIns="0" rIns="0" bIns="0" anchor="t" anchorCtr="0">
            <a:spAutoFit/>
          </a:bodyPr>
          <a:lstStyle/>
          <a:p>
            <a:pPr marL="0" lvl="0" indent="0" algn="l" rtl="0">
              <a:lnSpc>
                <a:spcPct val="100000"/>
              </a:lnSpc>
              <a:spcBef>
                <a:spcPts val="0"/>
              </a:spcBef>
              <a:spcAft>
                <a:spcPts val="0"/>
              </a:spcAft>
              <a:buSzPts val="1400"/>
              <a:buNone/>
            </a:pPr>
            <a:r>
              <a:rPr lang="fr-FR" sz="3600" u="sng">
                <a:latin typeface="Calibri"/>
                <a:ea typeface="Calibri"/>
                <a:cs typeface="Calibri"/>
                <a:sym typeface="Calibri"/>
              </a:rPr>
              <a:t>Procès-débat</a:t>
            </a:r>
            <a:endParaRPr/>
          </a:p>
        </p:txBody>
      </p:sp>
      <p:sp>
        <p:nvSpPr>
          <p:cNvPr id="100" name="Google Shape;100;p3"/>
          <p:cNvSpPr/>
          <p:nvPr/>
        </p:nvSpPr>
        <p:spPr>
          <a:xfrm>
            <a:off x="3913043" y="3770878"/>
            <a:ext cx="1500361" cy="33851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b="0" i="0" u="none" strike="noStrike" cap="none">
                <a:solidFill>
                  <a:srgbClr val="000000"/>
                </a:solidFill>
                <a:latin typeface="Calibri"/>
                <a:ea typeface="Calibri"/>
                <a:cs typeface="Calibri"/>
                <a:sym typeface="Calibri"/>
              </a:rPr>
              <a:t>Il est important </a:t>
            </a:r>
            <a:r>
              <a:rPr lang="fr-FR" sz="800">
                <a:latin typeface="Calibri"/>
                <a:ea typeface="Calibri"/>
                <a:cs typeface="Calibri"/>
                <a:sym typeface="Calibri"/>
              </a:rPr>
              <a:t>que toute l’audience puisse voir le procès.</a:t>
            </a:r>
            <a:endParaRPr sz="800" b="0" i="0" u="none" strike="noStrike" cap="none">
              <a:solidFill>
                <a:schemeClr val="dk1"/>
              </a:solidFill>
              <a:latin typeface="Calibri"/>
              <a:ea typeface="Calibri"/>
              <a:cs typeface="Calibri"/>
              <a:sym typeface="Calibri"/>
            </a:endParaRPr>
          </a:p>
        </p:txBody>
      </p:sp>
      <p:pic>
        <p:nvPicPr>
          <p:cNvPr id="161" name="Google Shape;161;p3"/>
          <p:cNvPicPr preferRelativeResize="0"/>
          <p:nvPr/>
        </p:nvPicPr>
        <p:blipFill rotWithShape="1">
          <a:blip r:embed="rId3">
            <a:alphaModFix/>
          </a:blip>
          <a:srcRect/>
          <a:stretch/>
        </p:blipFill>
        <p:spPr>
          <a:xfrm>
            <a:off x="4581197" y="1723272"/>
            <a:ext cx="911159" cy="461675"/>
          </a:xfrm>
          <a:prstGeom prst="rect">
            <a:avLst/>
          </a:prstGeom>
          <a:noFill/>
          <a:ln>
            <a:noFill/>
          </a:ln>
        </p:spPr>
      </p:pic>
      <p:sp>
        <p:nvSpPr>
          <p:cNvPr id="165" name="Google Shape;165;p3"/>
          <p:cNvSpPr/>
          <p:nvPr/>
        </p:nvSpPr>
        <p:spPr>
          <a:xfrm rot="8147089" flipH="1">
            <a:off x="5448579" y="5715465"/>
            <a:ext cx="100536" cy="91610"/>
          </a:xfrm>
          <a:prstGeom prst="ellipse">
            <a:avLst/>
          </a:prstGeom>
          <a:solidFill>
            <a:srgbClr val="F066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cxnSp>
        <p:nvCxnSpPr>
          <p:cNvPr id="166" name="Google Shape;166;p3"/>
          <p:cNvCxnSpPr>
            <a:cxnSpLocks/>
            <a:endCxn id="167" idx="0"/>
          </p:cNvCxnSpPr>
          <p:nvPr/>
        </p:nvCxnSpPr>
        <p:spPr>
          <a:xfrm flipH="1">
            <a:off x="4993658" y="5818312"/>
            <a:ext cx="426716" cy="470751"/>
          </a:xfrm>
          <a:prstGeom prst="straightConnector1">
            <a:avLst/>
          </a:prstGeom>
          <a:noFill/>
          <a:ln w="9525" cap="flat" cmpd="sng">
            <a:solidFill>
              <a:srgbClr val="F06657"/>
            </a:solidFill>
            <a:prstDash val="dash"/>
            <a:round/>
            <a:headEnd type="none" w="sm" len="sm"/>
            <a:tailEnd type="none" w="sm" len="sm"/>
          </a:ln>
        </p:spPr>
      </p:cxnSp>
      <p:sp>
        <p:nvSpPr>
          <p:cNvPr id="167" name="Google Shape;167;p3"/>
          <p:cNvSpPr/>
          <p:nvPr/>
        </p:nvSpPr>
        <p:spPr>
          <a:xfrm>
            <a:off x="4084358" y="6289063"/>
            <a:ext cx="1818600" cy="33851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b="0" i="0" u="none" strike="noStrike" cap="none">
                <a:solidFill>
                  <a:srgbClr val="000000"/>
                </a:solidFill>
                <a:latin typeface="Calibri"/>
                <a:ea typeface="Calibri"/>
                <a:cs typeface="Calibri"/>
                <a:sym typeface="Calibri"/>
              </a:rPr>
              <a:t>Président du jury (Personne enseignante)</a:t>
            </a:r>
            <a:endParaRPr sz="800" b="0" i="0" u="none" strike="noStrike" cap="none">
              <a:solidFill>
                <a:schemeClr val="dk1"/>
              </a:solidFill>
              <a:latin typeface="Calibri"/>
              <a:ea typeface="Calibri"/>
              <a:cs typeface="Calibri"/>
              <a:sym typeface="Calibri"/>
            </a:endParaRPr>
          </a:p>
        </p:txBody>
      </p:sp>
      <p:sp>
        <p:nvSpPr>
          <p:cNvPr id="170" name="Google Shape;170;p3"/>
          <p:cNvSpPr/>
          <p:nvPr/>
        </p:nvSpPr>
        <p:spPr>
          <a:xfrm>
            <a:off x="6341440" y="4261564"/>
            <a:ext cx="467957" cy="2154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b="0" i="0" u="none" strike="noStrike" cap="none">
                <a:solidFill>
                  <a:srgbClr val="000000"/>
                </a:solidFill>
                <a:latin typeface="Calibri"/>
                <a:ea typeface="Calibri"/>
                <a:cs typeface="Calibri"/>
                <a:sym typeface="Calibri"/>
              </a:rPr>
              <a:t>Barre</a:t>
            </a:r>
            <a:endParaRPr sz="800" b="0" i="0" u="none" strike="noStrike" cap="none">
              <a:solidFill>
                <a:schemeClr val="dk1"/>
              </a:solidFill>
              <a:latin typeface="Calibri"/>
              <a:ea typeface="Calibri"/>
              <a:cs typeface="Calibri"/>
              <a:sym typeface="Calibri"/>
            </a:endParaRPr>
          </a:p>
        </p:txBody>
      </p:sp>
      <p:sp>
        <p:nvSpPr>
          <p:cNvPr id="173" name="Google Shape;173;p3"/>
          <p:cNvSpPr txBox="1"/>
          <p:nvPr/>
        </p:nvSpPr>
        <p:spPr>
          <a:xfrm>
            <a:off x="770428" y="9527980"/>
            <a:ext cx="3619756" cy="26157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fr-FR" sz="1100" i="1">
                <a:solidFill>
                  <a:schemeClr val="dk1"/>
                </a:solidFill>
                <a:latin typeface="Calibri"/>
                <a:ea typeface="Calibri"/>
                <a:cs typeface="Calibri"/>
                <a:sym typeface="Calibri"/>
              </a:rPr>
              <a:t>Procès joué par des étudiants dans l’agora TBS Education</a:t>
            </a:r>
            <a:endParaRPr sz="1400" b="0" i="1" u="none" strike="noStrike" cap="none">
              <a:solidFill>
                <a:srgbClr val="000000"/>
              </a:solidFill>
              <a:latin typeface="Arial"/>
              <a:ea typeface="Arial"/>
              <a:cs typeface="Arial"/>
              <a:sym typeface="Arial"/>
            </a:endParaRPr>
          </a:p>
        </p:txBody>
      </p:sp>
      <p:grpSp>
        <p:nvGrpSpPr>
          <p:cNvPr id="7" name="Google Shape;570;p6">
            <a:extLst>
              <a:ext uri="{FF2B5EF4-FFF2-40B4-BE49-F238E27FC236}">
                <a16:creationId xmlns:a16="http://schemas.microsoft.com/office/drawing/2014/main" id="{44F2DC2D-5071-F45A-182C-4C1AA5318F29}"/>
              </a:ext>
            </a:extLst>
          </p:cNvPr>
          <p:cNvGrpSpPr/>
          <p:nvPr/>
        </p:nvGrpSpPr>
        <p:grpSpPr>
          <a:xfrm>
            <a:off x="5311620" y="1511954"/>
            <a:ext cx="921746" cy="465145"/>
            <a:chOff x="509437" y="4844285"/>
            <a:chExt cx="921746" cy="465145"/>
          </a:xfrm>
        </p:grpSpPr>
        <p:sp>
          <p:nvSpPr>
            <p:cNvPr id="8" name="Google Shape;571;p6">
              <a:extLst>
                <a:ext uri="{FF2B5EF4-FFF2-40B4-BE49-F238E27FC236}">
                  <a16:creationId xmlns:a16="http://schemas.microsoft.com/office/drawing/2014/main" id="{6C7263FB-0D07-AA47-D0D7-1A263E2C2C48}"/>
                </a:ext>
              </a:extLst>
            </p:cNvPr>
            <p:cNvSpPr/>
            <p:nvPr/>
          </p:nvSpPr>
          <p:spPr>
            <a:xfrm>
              <a:off x="899661" y="4844285"/>
              <a:ext cx="157096" cy="149612"/>
            </a:xfrm>
            <a:prstGeom prst="flowChartManualOperation">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900" b="0" i="0" u="none" strike="noStrike" cap="none">
                <a:solidFill>
                  <a:schemeClr val="lt1"/>
                </a:solidFill>
                <a:latin typeface="Calibri"/>
                <a:ea typeface="Calibri"/>
                <a:cs typeface="Calibri"/>
                <a:sym typeface="Calibri"/>
              </a:endParaRPr>
            </a:p>
          </p:txBody>
        </p:sp>
        <p:sp>
          <p:nvSpPr>
            <p:cNvPr id="9" name="Google Shape;572;p6">
              <a:extLst>
                <a:ext uri="{FF2B5EF4-FFF2-40B4-BE49-F238E27FC236}">
                  <a16:creationId xmlns:a16="http://schemas.microsoft.com/office/drawing/2014/main" id="{CF4F8156-6213-93CD-126E-630821547363}"/>
                </a:ext>
              </a:extLst>
            </p:cNvPr>
            <p:cNvSpPr txBox="1"/>
            <p:nvPr/>
          </p:nvSpPr>
          <p:spPr>
            <a:xfrm>
              <a:off x="509437" y="4969530"/>
              <a:ext cx="921746" cy="3399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750"/>
                <a:buFont typeface="Montserrat"/>
                <a:buNone/>
              </a:pPr>
              <a:r>
                <a:rPr lang="fr-FR" sz="900" b="0" i="0" u="none" strike="noStrike" cap="none">
                  <a:solidFill>
                    <a:schemeClr val="dk1"/>
                  </a:solidFill>
                  <a:latin typeface="Calibri"/>
                  <a:ea typeface="Calibri"/>
                  <a:cs typeface="Calibri"/>
                  <a:sym typeface="Calibri"/>
                </a:rPr>
                <a:t>Pupitre d’animation</a:t>
              </a:r>
              <a:endParaRPr sz="900" b="0" i="0" u="none" strike="noStrike" cap="none">
                <a:solidFill>
                  <a:schemeClr val="dk1"/>
                </a:solidFill>
                <a:latin typeface="Calibri"/>
                <a:ea typeface="Calibri"/>
                <a:cs typeface="Calibri"/>
                <a:sym typeface="Calibri"/>
              </a:endParaRPr>
            </a:p>
          </p:txBody>
        </p:sp>
      </p:grpSp>
      <p:grpSp>
        <p:nvGrpSpPr>
          <p:cNvPr id="13" name="Google Shape;540;p6">
            <a:extLst>
              <a:ext uri="{FF2B5EF4-FFF2-40B4-BE49-F238E27FC236}">
                <a16:creationId xmlns:a16="http://schemas.microsoft.com/office/drawing/2014/main" id="{4AD673F1-C45E-6F12-6398-867028AF60D3}"/>
              </a:ext>
            </a:extLst>
          </p:cNvPr>
          <p:cNvGrpSpPr/>
          <p:nvPr/>
        </p:nvGrpSpPr>
        <p:grpSpPr>
          <a:xfrm>
            <a:off x="6062459" y="1421093"/>
            <a:ext cx="916191" cy="533017"/>
            <a:chOff x="1452979" y="2915669"/>
            <a:chExt cx="916191" cy="533017"/>
          </a:xfrm>
        </p:grpSpPr>
        <p:pic>
          <p:nvPicPr>
            <p:cNvPr id="14" name="Google Shape;541;p6" descr="Projecteur avec un remplissage uni">
              <a:extLst>
                <a:ext uri="{FF2B5EF4-FFF2-40B4-BE49-F238E27FC236}">
                  <a16:creationId xmlns:a16="http://schemas.microsoft.com/office/drawing/2014/main" id="{BDFA124B-038E-674E-502A-9C6DD6442617}"/>
                </a:ext>
              </a:extLst>
            </p:cNvPr>
            <p:cNvPicPr preferRelativeResize="0"/>
            <p:nvPr/>
          </p:nvPicPr>
          <p:blipFill rotWithShape="1">
            <a:blip r:embed="rId4">
              <a:alphaModFix/>
            </a:blip>
            <a:srcRect/>
            <a:stretch/>
          </p:blipFill>
          <p:spPr>
            <a:xfrm>
              <a:off x="1762303" y="2915669"/>
              <a:ext cx="291591" cy="291591"/>
            </a:xfrm>
            <a:prstGeom prst="rect">
              <a:avLst/>
            </a:prstGeom>
            <a:noFill/>
            <a:ln>
              <a:noFill/>
            </a:ln>
          </p:spPr>
        </p:pic>
        <p:sp>
          <p:nvSpPr>
            <p:cNvPr id="15" name="Google Shape;542;p6">
              <a:extLst>
                <a:ext uri="{FF2B5EF4-FFF2-40B4-BE49-F238E27FC236}">
                  <a16:creationId xmlns:a16="http://schemas.microsoft.com/office/drawing/2014/main" id="{279BBA3D-BCE0-CF97-3B70-5B6561C33205}"/>
                </a:ext>
              </a:extLst>
            </p:cNvPr>
            <p:cNvSpPr txBox="1"/>
            <p:nvPr/>
          </p:nvSpPr>
          <p:spPr>
            <a:xfrm>
              <a:off x="1452979" y="3119378"/>
              <a:ext cx="916191" cy="32930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750"/>
                <a:buFont typeface="Montserrat"/>
                <a:buNone/>
              </a:pPr>
              <a:r>
                <a:rPr lang="fr-FR" sz="900" b="0" i="0" u="none" strike="noStrike" cap="none" err="1">
                  <a:solidFill>
                    <a:schemeClr val="dk1"/>
                  </a:solidFill>
                  <a:latin typeface="Calibri"/>
                  <a:ea typeface="Calibri"/>
                  <a:cs typeface="Calibri"/>
                  <a:sym typeface="Calibri"/>
                </a:rPr>
                <a:t>Vidéo-projecteur</a:t>
              </a:r>
              <a:endParaRPr sz="900" b="0" i="0" u="none" strike="noStrike" cap="none">
                <a:solidFill>
                  <a:schemeClr val="dk1"/>
                </a:solidFill>
                <a:latin typeface="Calibri"/>
                <a:ea typeface="Calibri"/>
                <a:cs typeface="Calibri"/>
                <a:sym typeface="Calibri"/>
              </a:endParaRPr>
            </a:p>
          </p:txBody>
        </p:sp>
      </p:grpSp>
      <p:grpSp>
        <p:nvGrpSpPr>
          <p:cNvPr id="16" name="Google Shape;223;p6">
            <a:extLst>
              <a:ext uri="{FF2B5EF4-FFF2-40B4-BE49-F238E27FC236}">
                <a16:creationId xmlns:a16="http://schemas.microsoft.com/office/drawing/2014/main" id="{DEDD6E17-8CEB-2111-39E1-59A5C1F646F7}"/>
              </a:ext>
            </a:extLst>
          </p:cNvPr>
          <p:cNvGrpSpPr/>
          <p:nvPr/>
        </p:nvGrpSpPr>
        <p:grpSpPr>
          <a:xfrm>
            <a:off x="4573013" y="4561872"/>
            <a:ext cx="1864310" cy="935834"/>
            <a:chOff x="-16136" y="-9112"/>
            <a:chExt cx="1864497" cy="936021"/>
          </a:xfrm>
        </p:grpSpPr>
        <p:grpSp>
          <p:nvGrpSpPr>
            <p:cNvPr id="17" name="Google Shape;224;p6">
              <a:extLst>
                <a:ext uri="{FF2B5EF4-FFF2-40B4-BE49-F238E27FC236}">
                  <a16:creationId xmlns:a16="http://schemas.microsoft.com/office/drawing/2014/main" id="{283E39E6-CBE7-3D15-A825-B50C7A03137E}"/>
                </a:ext>
              </a:extLst>
            </p:cNvPr>
            <p:cNvGrpSpPr/>
            <p:nvPr/>
          </p:nvGrpSpPr>
          <p:grpSpPr>
            <a:xfrm>
              <a:off x="77272" y="-9112"/>
              <a:ext cx="1711619" cy="345875"/>
              <a:chOff x="-21726" y="-9112"/>
              <a:chExt cx="1711619" cy="345875"/>
            </a:xfrm>
          </p:grpSpPr>
          <p:grpSp>
            <p:nvGrpSpPr>
              <p:cNvPr id="183" name="Google Shape;225;p6">
                <a:extLst>
                  <a:ext uri="{FF2B5EF4-FFF2-40B4-BE49-F238E27FC236}">
                    <a16:creationId xmlns:a16="http://schemas.microsoft.com/office/drawing/2014/main" id="{7D3DA7D6-6557-B500-8658-E8B1ED46756E}"/>
                  </a:ext>
                </a:extLst>
              </p:cNvPr>
              <p:cNvGrpSpPr/>
              <p:nvPr/>
            </p:nvGrpSpPr>
            <p:grpSpPr>
              <a:xfrm>
                <a:off x="-21726" y="-9112"/>
                <a:ext cx="1406656" cy="345875"/>
                <a:chOff x="-21726" y="-9112"/>
                <a:chExt cx="1406656" cy="345875"/>
              </a:xfrm>
            </p:grpSpPr>
            <p:grpSp>
              <p:nvGrpSpPr>
                <p:cNvPr id="188" name="Google Shape;226;p6">
                  <a:extLst>
                    <a:ext uri="{FF2B5EF4-FFF2-40B4-BE49-F238E27FC236}">
                      <a16:creationId xmlns:a16="http://schemas.microsoft.com/office/drawing/2014/main" id="{A82B9572-DF3E-E84D-B2E2-4F475060B707}"/>
                    </a:ext>
                  </a:extLst>
                </p:cNvPr>
                <p:cNvGrpSpPr/>
                <p:nvPr/>
              </p:nvGrpSpPr>
              <p:grpSpPr>
                <a:xfrm>
                  <a:off x="-21726" y="-9112"/>
                  <a:ext cx="1130610" cy="345875"/>
                  <a:chOff x="-21726" y="-9112"/>
                  <a:chExt cx="1130610" cy="345875"/>
                </a:xfrm>
              </p:grpSpPr>
              <p:grpSp>
                <p:nvGrpSpPr>
                  <p:cNvPr id="193" name="Google Shape;227;p6">
                    <a:extLst>
                      <a:ext uri="{FF2B5EF4-FFF2-40B4-BE49-F238E27FC236}">
                        <a16:creationId xmlns:a16="http://schemas.microsoft.com/office/drawing/2014/main" id="{5667663A-7C0C-47FD-2362-29B442A22465}"/>
                      </a:ext>
                    </a:extLst>
                  </p:cNvPr>
                  <p:cNvGrpSpPr/>
                  <p:nvPr/>
                </p:nvGrpSpPr>
                <p:grpSpPr>
                  <a:xfrm>
                    <a:off x="-21726" y="-9112"/>
                    <a:ext cx="854565" cy="345875"/>
                    <a:chOff x="-21726" y="-9112"/>
                    <a:chExt cx="854565" cy="345875"/>
                  </a:xfrm>
                </p:grpSpPr>
                <p:grpSp>
                  <p:nvGrpSpPr>
                    <p:cNvPr id="198" name="Google Shape;228;p6">
                      <a:extLst>
                        <a:ext uri="{FF2B5EF4-FFF2-40B4-BE49-F238E27FC236}">
                          <a16:creationId xmlns:a16="http://schemas.microsoft.com/office/drawing/2014/main" id="{BB59CE0D-3834-B980-7CDA-B62903742709}"/>
                        </a:ext>
                      </a:extLst>
                    </p:cNvPr>
                    <p:cNvGrpSpPr/>
                    <p:nvPr/>
                  </p:nvGrpSpPr>
                  <p:grpSpPr>
                    <a:xfrm>
                      <a:off x="-21726" y="-9112"/>
                      <a:ext cx="574513" cy="345875"/>
                      <a:chOff x="-21726" y="-9112"/>
                      <a:chExt cx="574513" cy="345875"/>
                    </a:xfrm>
                  </p:grpSpPr>
                  <p:grpSp>
                    <p:nvGrpSpPr>
                      <p:cNvPr id="203" name="Google Shape;229;p6">
                        <a:extLst>
                          <a:ext uri="{FF2B5EF4-FFF2-40B4-BE49-F238E27FC236}">
                            <a16:creationId xmlns:a16="http://schemas.microsoft.com/office/drawing/2014/main" id="{456A61EA-540A-19F0-258B-5C093F7D5913}"/>
                          </a:ext>
                        </a:extLst>
                      </p:cNvPr>
                      <p:cNvGrpSpPr/>
                      <p:nvPr/>
                    </p:nvGrpSpPr>
                    <p:grpSpPr>
                      <a:xfrm rot="2692222">
                        <a:off x="-21726" y="68338"/>
                        <a:ext cx="233647" cy="268425"/>
                        <a:chOff x="58245" y="80503"/>
                        <a:chExt cx="233615" cy="269571"/>
                      </a:xfrm>
                    </p:grpSpPr>
                    <p:sp>
                      <p:nvSpPr>
                        <p:cNvPr id="208" name="Google Shape;230;p6">
                          <a:extLst>
                            <a:ext uri="{FF2B5EF4-FFF2-40B4-BE49-F238E27FC236}">
                              <a16:creationId xmlns:a16="http://schemas.microsoft.com/office/drawing/2014/main" id="{773FE150-8F44-2992-88B0-E026042F064E}"/>
                            </a:ext>
                          </a:extLst>
                        </p:cNvPr>
                        <p:cNvSpPr/>
                        <p:nvPr/>
                      </p:nvSpPr>
                      <p:spPr>
                        <a:xfrm rot="5263379">
                          <a:off x="94773" y="152988"/>
                          <a:ext cx="269571" cy="124602"/>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09" name="Google Shape;231;p6">
                          <a:extLst>
                            <a:ext uri="{FF2B5EF4-FFF2-40B4-BE49-F238E27FC236}">
                              <a16:creationId xmlns:a16="http://schemas.microsoft.com/office/drawing/2014/main" id="{CFA6DAAC-603F-5CB2-0C75-0B5DFE448A16}"/>
                            </a:ext>
                          </a:extLst>
                        </p:cNvPr>
                        <p:cNvSpPr/>
                        <p:nvPr/>
                      </p:nvSpPr>
                      <p:spPr>
                        <a:xfrm>
                          <a:off x="58245" y="235018"/>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10" name="Google Shape;232;p6">
                          <a:extLst>
                            <a:ext uri="{FF2B5EF4-FFF2-40B4-BE49-F238E27FC236}">
                              <a16:creationId xmlns:a16="http://schemas.microsoft.com/office/drawing/2014/main" id="{67A81804-DC79-CEEE-BFD5-51BE4C24FEF0}"/>
                            </a:ext>
                          </a:extLst>
                        </p:cNvPr>
                        <p:cNvSpPr/>
                        <p:nvPr/>
                      </p:nvSpPr>
                      <p:spPr>
                        <a:xfrm>
                          <a:off x="62258" y="103244"/>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nvGrpSpPr>
                      <p:cNvPr id="204" name="Google Shape;233;p6">
                        <a:extLst>
                          <a:ext uri="{FF2B5EF4-FFF2-40B4-BE49-F238E27FC236}">
                            <a16:creationId xmlns:a16="http://schemas.microsoft.com/office/drawing/2014/main" id="{42D3CAF4-2205-75F2-DF7E-83A96DCB2D9F}"/>
                          </a:ext>
                        </a:extLst>
                      </p:cNvPr>
                      <p:cNvGrpSpPr/>
                      <p:nvPr/>
                    </p:nvGrpSpPr>
                    <p:grpSpPr>
                      <a:xfrm rot="2692222">
                        <a:off x="248556" y="-9112"/>
                        <a:ext cx="304231" cy="298909"/>
                        <a:chOff x="0" y="0"/>
                        <a:chExt cx="304190" cy="300185"/>
                      </a:xfrm>
                    </p:grpSpPr>
                    <p:sp>
                      <p:nvSpPr>
                        <p:cNvPr id="205" name="Google Shape;234;p6">
                          <a:extLst>
                            <a:ext uri="{FF2B5EF4-FFF2-40B4-BE49-F238E27FC236}">
                              <a16:creationId xmlns:a16="http://schemas.microsoft.com/office/drawing/2014/main" id="{2CF218F2-3B2F-BF4B-E906-0F44DFD8642E}"/>
                            </a:ext>
                          </a:extLst>
                        </p:cNvPr>
                        <p:cNvSpPr/>
                        <p:nvPr/>
                      </p:nvSpPr>
                      <p:spPr>
                        <a:xfrm rot="8135327">
                          <a:off x="30364" y="98999"/>
                          <a:ext cx="268361" cy="125164"/>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06" name="Google Shape;235;p6">
                          <a:extLst>
                            <a:ext uri="{FF2B5EF4-FFF2-40B4-BE49-F238E27FC236}">
                              <a16:creationId xmlns:a16="http://schemas.microsoft.com/office/drawing/2014/main" id="{47083330-D8B3-9DF6-D700-DA7BAF49DC4E}"/>
                            </a:ext>
                          </a:extLst>
                        </p:cNvPr>
                        <p:cNvSpPr/>
                        <p:nvPr/>
                      </p:nvSpPr>
                      <p:spPr>
                        <a:xfrm>
                          <a:off x="0" y="8636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07" name="Google Shape;236;p6">
                          <a:extLst>
                            <a:ext uri="{FF2B5EF4-FFF2-40B4-BE49-F238E27FC236}">
                              <a16:creationId xmlns:a16="http://schemas.microsoft.com/office/drawing/2014/main" id="{D8C66FE7-6CD5-DD28-8270-D28EF2671F6F}"/>
                            </a:ext>
                          </a:extLst>
                        </p:cNvPr>
                        <p:cNvSpPr/>
                        <p:nvPr/>
                      </p:nvSpPr>
                      <p:spPr>
                        <a:xfrm>
                          <a:off x="88900" y="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grpSp>
                  <p:nvGrpSpPr>
                    <p:cNvPr id="199" name="Google Shape;237;p6">
                      <a:extLst>
                        <a:ext uri="{FF2B5EF4-FFF2-40B4-BE49-F238E27FC236}">
                          <a16:creationId xmlns:a16="http://schemas.microsoft.com/office/drawing/2014/main" id="{84531F28-603E-73D0-9FCE-698701EB8922}"/>
                        </a:ext>
                      </a:extLst>
                    </p:cNvPr>
                    <p:cNvGrpSpPr/>
                    <p:nvPr/>
                  </p:nvGrpSpPr>
                  <p:grpSpPr>
                    <a:xfrm rot="2692213">
                      <a:off x="528952" y="-9094"/>
                      <a:ext cx="303887" cy="298485"/>
                      <a:chOff x="0" y="0"/>
                      <a:chExt cx="304190" cy="300185"/>
                    </a:xfrm>
                  </p:grpSpPr>
                  <p:sp>
                    <p:nvSpPr>
                      <p:cNvPr id="200" name="Google Shape;238;p6">
                        <a:extLst>
                          <a:ext uri="{FF2B5EF4-FFF2-40B4-BE49-F238E27FC236}">
                            <a16:creationId xmlns:a16="http://schemas.microsoft.com/office/drawing/2014/main" id="{F79B4165-738D-7E0D-B604-F710F3E0D7BF}"/>
                          </a:ext>
                        </a:extLst>
                      </p:cNvPr>
                      <p:cNvSpPr/>
                      <p:nvPr/>
                    </p:nvSpPr>
                    <p:spPr>
                      <a:xfrm rot="8135327">
                        <a:off x="30364" y="98999"/>
                        <a:ext cx="268361" cy="125164"/>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01" name="Google Shape;239;p6">
                        <a:extLst>
                          <a:ext uri="{FF2B5EF4-FFF2-40B4-BE49-F238E27FC236}">
                            <a16:creationId xmlns:a16="http://schemas.microsoft.com/office/drawing/2014/main" id="{0FB33B8F-0B70-214C-5A48-A157C4CACED4}"/>
                          </a:ext>
                        </a:extLst>
                      </p:cNvPr>
                      <p:cNvSpPr/>
                      <p:nvPr/>
                    </p:nvSpPr>
                    <p:spPr>
                      <a:xfrm>
                        <a:off x="0" y="8636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02" name="Google Shape;240;p6">
                        <a:extLst>
                          <a:ext uri="{FF2B5EF4-FFF2-40B4-BE49-F238E27FC236}">
                            <a16:creationId xmlns:a16="http://schemas.microsoft.com/office/drawing/2014/main" id="{AB19B922-A64F-F617-ED1C-002F54190B98}"/>
                          </a:ext>
                        </a:extLst>
                      </p:cNvPr>
                      <p:cNvSpPr/>
                      <p:nvPr/>
                    </p:nvSpPr>
                    <p:spPr>
                      <a:xfrm>
                        <a:off x="88900" y="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grpSp>
                <p:nvGrpSpPr>
                  <p:cNvPr id="194" name="Google Shape;241;p6">
                    <a:extLst>
                      <a:ext uri="{FF2B5EF4-FFF2-40B4-BE49-F238E27FC236}">
                        <a16:creationId xmlns:a16="http://schemas.microsoft.com/office/drawing/2014/main" id="{66C83963-D383-2C3D-F44C-A47169234F62}"/>
                      </a:ext>
                    </a:extLst>
                  </p:cNvPr>
                  <p:cNvGrpSpPr/>
                  <p:nvPr/>
                </p:nvGrpSpPr>
                <p:grpSpPr>
                  <a:xfrm rot="2692213">
                    <a:off x="804997" y="-9094"/>
                    <a:ext cx="303887" cy="298485"/>
                    <a:chOff x="0" y="0"/>
                    <a:chExt cx="304190" cy="300185"/>
                  </a:xfrm>
                </p:grpSpPr>
                <p:sp>
                  <p:nvSpPr>
                    <p:cNvPr id="195" name="Google Shape;242;p6">
                      <a:extLst>
                        <a:ext uri="{FF2B5EF4-FFF2-40B4-BE49-F238E27FC236}">
                          <a16:creationId xmlns:a16="http://schemas.microsoft.com/office/drawing/2014/main" id="{C3DB864D-F266-D05F-E9D2-AB70625484A6}"/>
                        </a:ext>
                      </a:extLst>
                    </p:cNvPr>
                    <p:cNvSpPr/>
                    <p:nvPr/>
                  </p:nvSpPr>
                  <p:spPr>
                    <a:xfrm rot="8135327">
                      <a:off x="30364" y="98999"/>
                      <a:ext cx="268361" cy="125164"/>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96" name="Google Shape;243;p6">
                      <a:extLst>
                        <a:ext uri="{FF2B5EF4-FFF2-40B4-BE49-F238E27FC236}">
                          <a16:creationId xmlns:a16="http://schemas.microsoft.com/office/drawing/2014/main" id="{64C828B7-1654-8AE2-A7ED-7C4FD95CBFD8}"/>
                        </a:ext>
                      </a:extLst>
                    </p:cNvPr>
                    <p:cNvSpPr/>
                    <p:nvPr/>
                  </p:nvSpPr>
                  <p:spPr>
                    <a:xfrm>
                      <a:off x="0" y="8636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97" name="Google Shape;244;p6">
                      <a:extLst>
                        <a:ext uri="{FF2B5EF4-FFF2-40B4-BE49-F238E27FC236}">
                          <a16:creationId xmlns:a16="http://schemas.microsoft.com/office/drawing/2014/main" id="{221E30B3-CBE1-215F-0EAF-CA57BF1CEFE6}"/>
                        </a:ext>
                      </a:extLst>
                    </p:cNvPr>
                    <p:cNvSpPr/>
                    <p:nvPr/>
                  </p:nvSpPr>
                  <p:spPr>
                    <a:xfrm>
                      <a:off x="88900" y="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grpSp>
              <p:nvGrpSpPr>
                <p:cNvPr id="189" name="Google Shape;245;p6">
                  <a:extLst>
                    <a:ext uri="{FF2B5EF4-FFF2-40B4-BE49-F238E27FC236}">
                      <a16:creationId xmlns:a16="http://schemas.microsoft.com/office/drawing/2014/main" id="{F4179162-E156-555A-1AC9-2F756C545A13}"/>
                    </a:ext>
                  </a:extLst>
                </p:cNvPr>
                <p:cNvGrpSpPr/>
                <p:nvPr/>
              </p:nvGrpSpPr>
              <p:grpSpPr>
                <a:xfrm rot="2692213">
                  <a:off x="1081043" y="-9094"/>
                  <a:ext cx="303887" cy="298485"/>
                  <a:chOff x="0" y="0"/>
                  <a:chExt cx="304190" cy="300185"/>
                </a:xfrm>
              </p:grpSpPr>
              <p:sp>
                <p:nvSpPr>
                  <p:cNvPr id="190" name="Google Shape;246;p6">
                    <a:extLst>
                      <a:ext uri="{FF2B5EF4-FFF2-40B4-BE49-F238E27FC236}">
                        <a16:creationId xmlns:a16="http://schemas.microsoft.com/office/drawing/2014/main" id="{0DCD79DF-AAE6-FE68-F50F-CC3886482016}"/>
                      </a:ext>
                    </a:extLst>
                  </p:cNvPr>
                  <p:cNvSpPr/>
                  <p:nvPr/>
                </p:nvSpPr>
                <p:spPr>
                  <a:xfrm rot="8135327">
                    <a:off x="30364" y="98999"/>
                    <a:ext cx="268361" cy="125164"/>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91" name="Google Shape;247;p6">
                    <a:extLst>
                      <a:ext uri="{FF2B5EF4-FFF2-40B4-BE49-F238E27FC236}">
                        <a16:creationId xmlns:a16="http://schemas.microsoft.com/office/drawing/2014/main" id="{4AB6388D-AB4E-193C-FF2A-03FFB8415F3B}"/>
                      </a:ext>
                    </a:extLst>
                  </p:cNvPr>
                  <p:cNvSpPr/>
                  <p:nvPr/>
                </p:nvSpPr>
                <p:spPr>
                  <a:xfrm>
                    <a:off x="0" y="8636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92" name="Google Shape;248;p6">
                    <a:extLst>
                      <a:ext uri="{FF2B5EF4-FFF2-40B4-BE49-F238E27FC236}">
                        <a16:creationId xmlns:a16="http://schemas.microsoft.com/office/drawing/2014/main" id="{75A88453-E81E-0E60-59B9-4CA2ECD3F498}"/>
                      </a:ext>
                    </a:extLst>
                  </p:cNvPr>
                  <p:cNvSpPr/>
                  <p:nvPr/>
                </p:nvSpPr>
                <p:spPr>
                  <a:xfrm>
                    <a:off x="88900" y="0"/>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grpSp>
            <p:nvGrpSpPr>
              <p:cNvPr id="184" name="Google Shape;249;p6">
                <a:extLst>
                  <a:ext uri="{FF2B5EF4-FFF2-40B4-BE49-F238E27FC236}">
                    <a16:creationId xmlns:a16="http://schemas.microsoft.com/office/drawing/2014/main" id="{059D55A6-691B-FDD2-0993-ED42B901753C}"/>
                  </a:ext>
                </a:extLst>
              </p:cNvPr>
              <p:cNvGrpSpPr/>
              <p:nvPr/>
            </p:nvGrpSpPr>
            <p:grpSpPr>
              <a:xfrm rot="2692213">
                <a:off x="1421800" y="76113"/>
                <a:ext cx="268093" cy="227455"/>
                <a:chOff x="86219" y="37918"/>
                <a:chExt cx="268361" cy="228750"/>
              </a:xfrm>
            </p:grpSpPr>
            <p:sp>
              <p:nvSpPr>
                <p:cNvPr id="185" name="Google Shape;250;p6">
                  <a:extLst>
                    <a:ext uri="{FF2B5EF4-FFF2-40B4-BE49-F238E27FC236}">
                      <a16:creationId xmlns:a16="http://schemas.microsoft.com/office/drawing/2014/main" id="{F1CBA97D-B401-4183-6129-302378440790}"/>
                    </a:ext>
                  </a:extLst>
                </p:cNvPr>
                <p:cNvSpPr/>
                <p:nvPr/>
              </p:nvSpPr>
              <p:spPr>
                <a:xfrm rot="10583770">
                  <a:off x="86219" y="141504"/>
                  <a:ext cx="268361" cy="125164"/>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86" name="Google Shape;251;p6">
                  <a:extLst>
                    <a:ext uri="{FF2B5EF4-FFF2-40B4-BE49-F238E27FC236}">
                      <a16:creationId xmlns:a16="http://schemas.microsoft.com/office/drawing/2014/main" id="{FB2D0573-FB5F-3D12-734D-7A5A28B5A4F0}"/>
                    </a:ext>
                  </a:extLst>
                </p:cNvPr>
                <p:cNvSpPr/>
                <p:nvPr/>
              </p:nvSpPr>
              <p:spPr>
                <a:xfrm>
                  <a:off x="120917" y="42678"/>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87" name="Google Shape;252;p6">
                  <a:extLst>
                    <a:ext uri="{FF2B5EF4-FFF2-40B4-BE49-F238E27FC236}">
                      <a16:creationId xmlns:a16="http://schemas.microsoft.com/office/drawing/2014/main" id="{BF43AD7C-ED8A-B29F-7A9C-74E9BD12DE34}"/>
                    </a:ext>
                  </a:extLst>
                </p:cNvPr>
                <p:cNvSpPr/>
                <p:nvPr/>
              </p:nvSpPr>
              <p:spPr>
                <a:xfrm>
                  <a:off x="255685" y="37918"/>
                  <a:ext cx="78000" cy="7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grpSp>
          <p:nvGrpSpPr>
            <p:cNvPr id="18" name="Google Shape;253;p6">
              <a:extLst>
                <a:ext uri="{FF2B5EF4-FFF2-40B4-BE49-F238E27FC236}">
                  <a16:creationId xmlns:a16="http://schemas.microsoft.com/office/drawing/2014/main" id="{8924C7A2-2650-996F-32FC-58AE329E1188}"/>
                </a:ext>
              </a:extLst>
            </p:cNvPr>
            <p:cNvGrpSpPr/>
            <p:nvPr/>
          </p:nvGrpSpPr>
          <p:grpSpPr>
            <a:xfrm>
              <a:off x="478137" y="561542"/>
              <a:ext cx="880762" cy="272271"/>
              <a:chOff x="-30616" y="264170"/>
              <a:chExt cx="880762" cy="272271"/>
            </a:xfrm>
          </p:grpSpPr>
          <p:sp>
            <p:nvSpPr>
              <p:cNvPr id="174" name="Google Shape;254;p6">
                <a:extLst>
                  <a:ext uri="{FF2B5EF4-FFF2-40B4-BE49-F238E27FC236}">
                    <a16:creationId xmlns:a16="http://schemas.microsoft.com/office/drawing/2014/main" id="{E352DC2C-0F8C-5185-A950-88107755EBED}"/>
                  </a:ext>
                </a:extLst>
              </p:cNvPr>
              <p:cNvSpPr/>
              <p:nvPr/>
            </p:nvSpPr>
            <p:spPr>
              <a:xfrm rot="5400000">
                <a:off x="21646" y="340078"/>
                <a:ext cx="268235" cy="124491"/>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75" name="Google Shape;255;p6">
                <a:extLst>
                  <a:ext uri="{FF2B5EF4-FFF2-40B4-BE49-F238E27FC236}">
                    <a16:creationId xmlns:a16="http://schemas.microsoft.com/office/drawing/2014/main" id="{80729883-1EBB-B827-F046-62D8BF767B4B}"/>
                  </a:ext>
                </a:extLst>
              </p:cNvPr>
              <p:cNvSpPr/>
              <p:nvPr/>
            </p:nvSpPr>
            <p:spPr>
              <a:xfrm rot="2690684">
                <a:off x="-30616" y="290771"/>
                <a:ext cx="78277" cy="77428"/>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76" name="Google Shape;256;p6">
                <a:extLst>
                  <a:ext uri="{FF2B5EF4-FFF2-40B4-BE49-F238E27FC236}">
                    <a16:creationId xmlns:a16="http://schemas.microsoft.com/office/drawing/2014/main" id="{B7E76ACD-50CD-E71F-8F0C-AB0EE407E56A}"/>
                  </a:ext>
                </a:extLst>
              </p:cNvPr>
              <p:cNvSpPr/>
              <p:nvPr/>
            </p:nvSpPr>
            <p:spPr>
              <a:xfrm rot="2690684">
                <a:off x="-26587" y="433989"/>
                <a:ext cx="78277" cy="77428"/>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80" name="Google Shape;260;p6">
                <a:extLst>
                  <a:ext uri="{FF2B5EF4-FFF2-40B4-BE49-F238E27FC236}">
                    <a16:creationId xmlns:a16="http://schemas.microsoft.com/office/drawing/2014/main" id="{84E0D239-2281-3320-21DC-0BCF09BFF900}"/>
                  </a:ext>
                </a:extLst>
              </p:cNvPr>
              <p:cNvSpPr/>
              <p:nvPr/>
            </p:nvSpPr>
            <p:spPr>
              <a:xfrm rot="16200000">
                <a:off x="548817" y="335893"/>
                <a:ext cx="267335" cy="123890"/>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81" name="Google Shape;261;p6">
                <a:extLst>
                  <a:ext uri="{FF2B5EF4-FFF2-40B4-BE49-F238E27FC236}">
                    <a16:creationId xmlns:a16="http://schemas.microsoft.com/office/drawing/2014/main" id="{F8692E39-D271-C981-233C-A6E42C9BEB32}"/>
                  </a:ext>
                </a:extLst>
              </p:cNvPr>
              <p:cNvSpPr/>
              <p:nvPr/>
            </p:nvSpPr>
            <p:spPr>
              <a:xfrm rot="2690582">
                <a:off x="769535" y="434290"/>
                <a:ext cx="77428" cy="77428"/>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182" name="Google Shape;262;p6">
                <a:extLst>
                  <a:ext uri="{FF2B5EF4-FFF2-40B4-BE49-F238E27FC236}">
                    <a16:creationId xmlns:a16="http://schemas.microsoft.com/office/drawing/2014/main" id="{3795617B-02DD-69C9-481A-DD716D557287}"/>
                  </a:ext>
                </a:extLst>
              </p:cNvPr>
              <p:cNvSpPr/>
              <p:nvPr/>
            </p:nvSpPr>
            <p:spPr>
              <a:xfrm rot="2690582">
                <a:off x="772718" y="282307"/>
                <a:ext cx="77428" cy="77428"/>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nvGrpSpPr>
            <p:cNvPr id="19" name="Google Shape;263;p6">
              <a:extLst>
                <a:ext uri="{FF2B5EF4-FFF2-40B4-BE49-F238E27FC236}">
                  <a16:creationId xmlns:a16="http://schemas.microsoft.com/office/drawing/2014/main" id="{DE2D6BA5-BB9C-EF8E-0F68-48BB6BEAB848}"/>
                </a:ext>
              </a:extLst>
            </p:cNvPr>
            <p:cNvGrpSpPr/>
            <p:nvPr/>
          </p:nvGrpSpPr>
          <p:grpSpPr>
            <a:xfrm rot="5400000">
              <a:off x="1460225" y="525791"/>
              <a:ext cx="544323" cy="231949"/>
              <a:chOff x="-493" y="-16136"/>
              <a:chExt cx="544323" cy="231949"/>
            </a:xfrm>
          </p:grpSpPr>
          <p:sp>
            <p:nvSpPr>
              <p:cNvPr id="66" name="Google Shape;264;p6">
                <a:extLst>
                  <a:ext uri="{FF2B5EF4-FFF2-40B4-BE49-F238E27FC236}">
                    <a16:creationId xmlns:a16="http://schemas.microsoft.com/office/drawing/2014/main" id="{7A7E27A7-26BD-9709-CCF4-02396762FA2E}"/>
                  </a:ext>
                </a:extLst>
              </p:cNvPr>
              <p:cNvSpPr/>
              <p:nvPr/>
            </p:nvSpPr>
            <p:spPr>
              <a:xfrm rot="-10773083">
                <a:off x="-11" y="90562"/>
                <a:ext cx="268208" cy="124203"/>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67" name="Google Shape;265;p6">
                <a:extLst>
                  <a:ext uri="{FF2B5EF4-FFF2-40B4-BE49-F238E27FC236}">
                    <a16:creationId xmlns:a16="http://schemas.microsoft.com/office/drawing/2014/main" id="{D7A21958-71D0-AF2E-801D-A16DCAEA0F92}"/>
                  </a:ext>
                </a:extLst>
              </p:cNvPr>
              <p:cNvSpPr/>
              <p:nvPr/>
            </p:nvSpPr>
            <p:spPr>
              <a:xfrm rot="2690582">
                <a:off x="30167"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68" name="Google Shape;266;p6">
                <a:extLst>
                  <a:ext uri="{FF2B5EF4-FFF2-40B4-BE49-F238E27FC236}">
                    <a16:creationId xmlns:a16="http://schemas.microsoft.com/office/drawing/2014/main" id="{276C3A0F-3FDD-F1A5-3CD0-060705EBA110}"/>
                  </a:ext>
                </a:extLst>
              </p:cNvPr>
              <p:cNvSpPr/>
              <p:nvPr/>
            </p:nvSpPr>
            <p:spPr>
              <a:xfrm rot="2690582">
                <a:off x="155250"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69" name="Google Shape;267;p6">
                <a:extLst>
                  <a:ext uri="{FF2B5EF4-FFF2-40B4-BE49-F238E27FC236}">
                    <a16:creationId xmlns:a16="http://schemas.microsoft.com/office/drawing/2014/main" id="{C0526336-7C86-C095-537E-B6D437E79CE0}"/>
                  </a:ext>
                </a:extLst>
              </p:cNvPr>
              <p:cNvSpPr/>
              <p:nvPr/>
            </p:nvSpPr>
            <p:spPr>
              <a:xfrm rot="-10772992">
                <a:off x="276042" y="90456"/>
                <a:ext cx="267308" cy="123303"/>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70" name="Google Shape;268;p6">
                <a:extLst>
                  <a:ext uri="{FF2B5EF4-FFF2-40B4-BE49-F238E27FC236}">
                    <a16:creationId xmlns:a16="http://schemas.microsoft.com/office/drawing/2014/main" id="{83EA7CFF-60A1-0B41-1EF7-0E01B736DF71}"/>
                  </a:ext>
                </a:extLst>
              </p:cNvPr>
              <p:cNvSpPr/>
              <p:nvPr/>
            </p:nvSpPr>
            <p:spPr>
              <a:xfrm rot="2690582">
                <a:off x="306213"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71" name="Google Shape;269;p6">
                <a:extLst>
                  <a:ext uri="{FF2B5EF4-FFF2-40B4-BE49-F238E27FC236}">
                    <a16:creationId xmlns:a16="http://schemas.microsoft.com/office/drawing/2014/main" id="{6AF5C5A5-630E-DD20-0B72-55B3ED86BDF1}"/>
                  </a:ext>
                </a:extLst>
              </p:cNvPr>
              <p:cNvSpPr/>
              <p:nvPr/>
            </p:nvSpPr>
            <p:spPr>
              <a:xfrm rot="2690582">
                <a:off x="431296"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nvGrpSpPr>
            <p:cNvPr id="20" name="Google Shape;270;p6">
              <a:extLst>
                <a:ext uri="{FF2B5EF4-FFF2-40B4-BE49-F238E27FC236}">
                  <a16:creationId xmlns:a16="http://schemas.microsoft.com/office/drawing/2014/main" id="{7B852AD4-12FB-845D-B14E-723DE0FDE7AF}"/>
                </a:ext>
              </a:extLst>
            </p:cNvPr>
            <p:cNvGrpSpPr/>
            <p:nvPr/>
          </p:nvGrpSpPr>
          <p:grpSpPr>
            <a:xfrm rot="-5400000">
              <a:off x="-172323" y="538773"/>
              <a:ext cx="544323" cy="231949"/>
              <a:chOff x="-493" y="-16136"/>
              <a:chExt cx="544323" cy="231949"/>
            </a:xfrm>
          </p:grpSpPr>
          <p:sp>
            <p:nvSpPr>
              <p:cNvPr id="28" name="Google Shape;271;p6">
                <a:extLst>
                  <a:ext uri="{FF2B5EF4-FFF2-40B4-BE49-F238E27FC236}">
                    <a16:creationId xmlns:a16="http://schemas.microsoft.com/office/drawing/2014/main" id="{29F276D7-3BF4-1313-36A0-0E4AFC6DC3F8}"/>
                  </a:ext>
                </a:extLst>
              </p:cNvPr>
              <p:cNvSpPr/>
              <p:nvPr/>
            </p:nvSpPr>
            <p:spPr>
              <a:xfrm rot="-10773083">
                <a:off x="-11" y="90562"/>
                <a:ext cx="268208" cy="124203"/>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9" name="Google Shape;272;p6">
                <a:extLst>
                  <a:ext uri="{FF2B5EF4-FFF2-40B4-BE49-F238E27FC236}">
                    <a16:creationId xmlns:a16="http://schemas.microsoft.com/office/drawing/2014/main" id="{CA8A5AF3-9DF7-FDB7-A429-EAC512B5100F}"/>
                  </a:ext>
                </a:extLst>
              </p:cNvPr>
              <p:cNvSpPr/>
              <p:nvPr/>
            </p:nvSpPr>
            <p:spPr>
              <a:xfrm rot="2690582">
                <a:off x="30167"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30" name="Google Shape;273;p6">
                <a:extLst>
                  <a:ext uri="{FF2B5EF4-FFF2-40B4-BE49-F238E27FC236}">
                    <a16:creationId xmlns:a16="http://schemas.microsoft.com/office/drawing/2014/main" id="{FAE68425-CBA1-ECAE-3F0C-4F4941B3DF83}"/>
                  </a:ext>
                </a:extLst>
              </p:cNvPr>
              <p:cNvSpPr/>
              <p:nvPr/>
            </p:nvSpPr>
            <p:spPr>
              <a:xfrm rot="2690582">
                <a:off x="155250"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31" name="Google Shape;274;p6">
                <a:extLst>
                  <a:ext uri="{FF2B5EF4-FFF2-40B4-BE49-F238E27FC236}">
                    <a16:creationId xmlns:a16="http://schemas.microsoft.com/office/drawing/2014/main" id="{E77D5538-7591-1A30-A35C-0C6917945A24}"/>
                  </a:ext>
                </a:extLst>
              </p:cNvPr>
              <p:cNvSpPr/>
              <p:nvPr/>
            </p:nvSpPr>
            <p:spPr>
              <a:xfrm rot="-10772992">
                <a:off x="276042" y="90456"/>
                <a:ext cx="267308" cy="123303"/>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64" name="Google Shape;275;p6">
                <a:extLst>
                  <a:ext uri="{FF2B5EF4-FFF2-40B4-BE49-F238E27FC236}">
                    <a16:creationId xmlns:a16="http://schemas.microsoft.com/office/drawing/2014/main" id="{AB40E3FE-0677-CEE7-0531-8426E13065CC}"/>
                  </a:ext>
                </a:extLst>
              </p:cNvPr>
              <p:cNvSpPr/>
              <p:nvPr/>
            </p:nvSpPr>
            <p:spPr>
              <a:xfrm rot="2690582">
                <a:off x="306213"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65" name="Google Shape;276;p6">
                <a:extLst>
                  <a:ext uri="{FF2B5EF4-FFF2-40B4-BE49-F238E27FC236}">
                    <a16:creationId xmlns:a16="http://schemas.microsoft.com/office/drawing/2014/main" id="{15EA2BD2-5036-F541-B120-F13A46D26432}"/>
                  </a:ext>
                </a:extLst>
              </p:cNvPr>
              <p:cNvSpPr/>
              <p:nvPr/>
            </p:nvSpPr>
            <p:spPr>
              <a:xfrm rot="2690582">
                <a:off x="431296" y="-39"/>
                <a:ext cx="77428" cy="77004"/>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grpSp>
      </p:grpSp>
      <p:pic>
        <p:nvPicPr>
          <p:cNvPr id="1026" name="Picture 2" descr="Une image contenant intérieur, habits, personne, meubles&#10;&#10;Description générée automatiquement">
            <a:extLst>
              <a:ext uri="{FF2B5EF4-FFF2-40B4-BE49-F238E27FC236}">
                <a16:creationId xmlns:a16="http://schemas.microsoft.com/office/drawing/2014/main" id="{DB1780E8-BC49-363C-2025-196EB083F4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427" y="7446316"/>
            <a:ext cx="3619757" cy="2037436"/>
          </a:xfrm>
          <a:prstGeom prst="rect">
            <a:avLst/>
          </a:prstGeom>
          <a:noFill/>
          <a:extLst>
            <a:ext uri="{909E8E84-426E-40DD-AFC4-6F175D3DCCD1}">
              <a14:hiddenFill xmlns:a14="http://schemas.microsoft.com/office/drawing/2010/main">
                <a:solidFill>
                  <a:srgbClr val="FFFFFF"/>
                </a:solidFill>
              </a14:hiddenFill>
            </a:ext>
          </a:extLst>
        </p:spPr>
      </p:pic>
      <p:grpSp>
        <p:nvGrpSpPr>
          <p:cNvPr id="211" name="Google Shape;537;p6">
            <a:extLst>
              <a:ext uri="{FF2B5EF4-FFF2-40B4-BE49-F238E27FC236}">
                <a16:creationId xmlns:a16="http://schemas.microsoft.com/office/drawing/2014/main" id="{C3BC38C9-7C3C-FE7B-FFAD-B7B1EF2E5400}"/>
              </a:ext>
            </a:extLst>
          </p:cNvPr>
          <p:cNvGrpSpPr/>
          <p:nvPr/>
        </p:nvGrpSpPr>
        <p:grpSpPr>
          <a:xfrm>
            <a:off x="4572355" y="1420134"/>
            <a:ext cx="921746" cy="440158"/>
            <a:chOff x="510162" y="2416429"/>
            <a:chExt cx="921746" cy="440158"/>
          </a:xfrm>
        </p:grpSpPr>
        <p:sp>
          <p:nvSpPr>
            <p:cNvPr id="212" name="Google Shape;538;p6">
              <a:extLst>
                <a:ext uri="{FF2B5EF4-FFF2-40B4-BE49-F238E27FC236}">
                  <a16:creationId xmlns:a16="http://schemas.microsoft.com/office/drawing/2014/main" id="{D7C73D62-A5D7-3BF6-D6A3-C3AB20EA2337}"/>
                </a:ext>
              </a:extLst>
            </p:cNvPr>
            <p:cNvSpPr txBox="1"/>
            <p:nvPr/>
          </p:nvSpPr>
          <p:spPr>
            <a:xfrm>
              <a:off x="510162" y="2516687"/>
              <a:ext cx="921746" cy="3399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750"/>
                <a:buFont typeface="Montserrat"/>
                <a:buNone/>
              </a:pPr>
              <a:r>
                <a:rPr lang="fr-FR" sz="900" b="0" i="0" u="none" strike="noStrike" cap="none">
                  <a:solidFill>
                    <a:schemeClr val="dk1"/>
                  </a:solidFill>
                  <a:latin typeface="Calibri"/>
                  <a:ea typeface="Calibri"/>
                  <a:cs typeface="Calibri"/>
                  <a:sym typeface="Calibri"/>
                </a:rPr>
                <a:t>Chaise</a:t>
              </a:r>
              <a:endParaRPr sz="900" b="0" i="0" u="none" strike="noStrike" cap="none">
                <a:solidFill>
                  <a:schemeClr val="dk1"/>
                </a:solidFill>
                <a:latin typeface="Calibri"/>
                <a:ea typeface="Calibri"/>
                <a:cs typeface="Calibri"/>
                <a:sym typeface="Calibri"/>
              </a:endParaRPr>
            </a:p>
          </p:txBody>
        </p:sp>
        <p:sp>
          <p:nvSpPr>
            <p:cNvPr id="213" name="Google Shape;539;p6">
              <a:extLst>
                <a:ext uri="{FF2B5EF4-FFF2-40B4-BE49-F238E27FC236}">
                  <a16:creationId xmlns:a16="http://schemas.microsoft.com/office/drawing/2014/main" id="{20980390-DD71-83C0-612A-207215EC71E6}"/>
                </a:ext>
              </a:extLst>
            </p:cNvPr>
            <p:cNvSpPr/>
            <p:nvPr/>
          </p:nvSpPr>
          <p:spPr>
            <a:xfrm>
              <a:off x="923275" y="2416429"/>
              <a:ext cx="107936" cy="107957"/>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900" b="0" i="0" u="none" strike="noStrike" cap="none">
                <a:solidFill>
                  <a:schemeClr val="lt1"/>
                </a:solidFill>
                <a:latin typeface="Calibri"/>
                <a:ea typeface="Calibri"/>
                <a:cs typeface="Calibri"/>
                <a:sym typeface="Calibri"/>
              </a:endParaRPr>
            </a:p>
          </p:txBody>
        </p:sp>
      </p:grpSp>
      <p:sp>
        <p:nvSpPr>
          <p:cNvPr id="214" name="Google Shape;571;p6">
            <a:extLst>
              <a:ext uri="{FF2B5EF4-FFF2-40B4-BE49-F238E27FC236}">
                <a16:creationId xmlns:a16="http://schemas.microsoft.com/office/drawing/2014/main" id="{570A17B3-A66F-2D29-DBB4-29437ED5AED1}"/>
              </a:ext>
            </a:extLst>
          </p:cNvPr>
          <p:cNvSpPr/>
          <p:nvPr/>
        </p:nvSpPr>
        <p:spPr>
          <a:xfrm>
            <a:off x="5435686" y="4967570"/>
            <a:ext cx="157096" cy="149612"/>
          </a:xfrm>
          <a:prstGeom prst="flowChartManualOperation">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900" b="0" i="0" u="none" strike="noStrike" cap="none">
              <a:solidFill>
                <a:schemeClr val="lt1"/>
              </a:solidFill>
              <a:latin typeface="Calibri"/>
              <a:ea typeface="Calibri"/>
              <a:cs typeface="Calibri"/>
              <a:sym typeface="Calibri"/>
            </a:endParaRPr>
          </a:p>
        </p:txBody>
      </p:sp>
      <p:sp>
        <p:nvSpPr>
          <p:cNvPr id="215" name="Google Shape;571;p6">
            <a:extLst>
              <a:ext uri="{FF2B5EF4-FFF2-40B4-BE49-F238E27FC236}">
                <a16:creationId xmlns:a16="http://schemas.microsoft.com/office/drawing/2014/main" id="{74663823-49DF-1076-B758-E69A6379FFB8}"/>
              </a:ext>
            </a:extLst>
          </p:cNvPr>
          <p:cNvSpPr/>
          <p:nvPr/>
        </p:nvSpPr>
        <p:spPr>
          <a:xfrm>
            <a:off x="5423257" y="5538133"/>
            <a:ext cx="157096" cy="149612"/>
          </a:xfrm>
          <a:prstGeom prst="flowChartManualOperation">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Calibri"/>
              <a:buNone/>
            </a:pPr>
            <a:endParaRPr sz="900" b="0" i="0" u="none" strike="noStrike" cap="none">
              <a:solidFill>
                <a:schemeClr val="lt1"/>
              </a:solidFill>
              <a:latin typeface="Calibri"/>
              <a:ea typeface="Calibri"/>
              <a:cs typeface="Calibri"/>
              <a:sym typeface="Calibri"/>
            </a:endParaRPr>
          </a:p>
        </p:txBody>
      </p:sp>
      <p:pic>
        <p:nvPicPr>
          <p:cNvPr id="216" name="Google Shape;541;p6" descr="Projecteur avec un remplissage uni">
            <a:extLst>
              <a:ext uri="{FF2B5EF4-FFF2-40B4-BE49-F238E27FC236}">
                <a16:creationId xmlns:a16="http://schemas.microsoft.com/office/drawing/2014/main" id="{1F2234F3-AD47-A267-00D1-E6A0637AF333}"/>
              </a:ext>
            </a:extLst>
          </p:cNvPr>
          <p:cNvPicPr preferRelativeResize="0"/>
          <p:nvPr/>
        </p:nvPicPr>
        <p:blipFill rotWithShape="1">
          <a:blip r:embed="rId4">
            <a:alphaModFix/>
          </a:blip>
          <a:srcRect/>
          <a:stretch/>
        </p:blipFill>
        <p:spPr>
          <a:xfrm>
            <a:off x="5382958" y="5131749"/>
            <a:ext cx="291591" cy="291591"/>
          </a:xfrm>
          <a:prstGeom prst="rect">
            <a:avLst/>
          </a:prstGeom>
          <a:noFill/>
          <a:ln>
            <a:noFill/>
          </a:ln>
        </p:spPr>
      </p:pic>
      <p:sp>
        <p:nvSpPr>
          <p:cNvPr id="218" name="Google Shape;165;p3">
            <a:extLst>
              <a:ext uri="{FF2B5EF4-FFF2-40B4-BE49-F238E27FC236}">
                <a16:creationId xmlns:a16="http://schemas.microsoft.com/office/drawing/2014/main" id="{AABC9702-D666-E6B2-DAB9-726E0F8CBA3C}"/>
              </a:ext>
            </a:extLst>
          </p:cNvPr>
          <p:cNvSpPr/>
          <p:nvPr/>
        </p:nvSpPr>
        <p:spPr>
          <a:xfrm rot="8147089" flipH="1">
            <a:off x="5060121" y="5288855"/>
            <a:ext cx="100536" cy="91610"/>
          </a:xfrm>
          <a:prstGeom prst="ellipse">
            <a:avLst/>
          </a:prstGeom>
          <a:solidFill>
            <a:srgbClr val="F066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19" name="Google Shape;165;p3">
            <a:extLst>
              <a:ext uri="{FF2B5EF4-FFF2-40B4-BE49-F238E27FC236}">
                <a16:creationId xmlns:a16="http://schemas.microsoft.com/office/drawing/2014/main" id="{7326ACFE-7CC0-1E37-837F-1AE8C4CA2D8A}"/>
              </a:ext>
            </a:extLst>
          </p:cNvPr>
          <p:cNvSpPr/>
          <p:nvPr/>
        </p:nvSpPr>
        <p:spPr>
          <a:xfrm rot="8147089" flipH="1">
            <a:off x="5054480" y="5151695"/>
            <a:ext cx="100536" cy="91610"/>
          </a:xfrm>
          <a:prstGeom prst="ellipse">
            <a:avLst/>
          </a:prstGeom>
          <a:solidFill>
            <a:srgbClr val="F066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cxnSp>
        <p:nvCxnSpPr>
          <p:cNvPr id="220" name="Google Shape;166;p3">
            <a:extLst>
              <a:ext uri="{FF2B5EF4-FFF2-40B4-BE49-F238E27FC236}">
                <a16:creationId xmlns:a16="http://schemas.microsoft.com/office/drawing/2014/main" id="{E1268F19-93BF-D07B-02F8-00546CA29905}"/>
              </a:ext>
            </a:extLst>
          </p:cNvPr>
          <p:cNvCxnSpPr>
            <a:cxnSpLocks/>
          </p:cNvCxnSpPr>
          <p:nvPr/>
        </p:nvCxnSpPr>
        <p:spPr>
          <a:xfrm flipH="1">
            <a:off x="4620013" y="5415249"/>
            <a:ext cx="426716" cy="470751"/>
          </a:xfrm>
          <a:prstGeom prst="straightConnector1">
            <a:avLst/>
          </a:prstGeom>
          <a:noFill/>
          <a:ln w="9525" cap="flat" cmpd="sng">
            <a:solidFill>
              <a:srgbClr val="F06657"/>
            </a:solidFill>
            <a:prstDash val="dash"/>
            <a:round/>
            <a:headEnd type="none" w="sm" len="sm"/>
            <a:tailEnd type="none" w="sm" len="sm"/>
          </a:ln>
        </p:spPr>
      </p:cxnSp>
      <p:sp>
        <p:nvSpPr>
          <p:cNvPr id="221" name="Google Shape;167;p3">
            <a:extLst>
              <a:ext uri="{FF2B5EF4-FFF2-40B4-BE49-F238E27FC236}">
                <a16:creationId xmlns:a16="http://schemas.microsoft.com/office/drawing/2014/main" id="{444EF2A7-9A75-73C1-92D3-35BC5A8C15F4}"/>
              </a:ext>
            </a:extLst>
          </p:cNvPr>
          <p:cNvSpPr/>
          <p:nvPr/>
        </p:nvSpPr>
        <p:spPr>
          <a:xfrm>
            <a:off x="4039607" y="5861138"/>
            <a:ext cx="1083179" cy="2154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a:latin typeface="Calibri"/>
                <a:ea typeface="Calibri"/>
                <a:cs typeface="Calibri"/>
                <a:sym typeface="Calibri"/>
              </a:rPr>
              <a:t>Partie de la Défense</a:t>
            </a:r>
            <a:endParaRPr sz="800" b="0" i="0" u="none" strike="noStrike" cap="none">
              <a:solidFill>
                <a:schemeClr val="dk1"/>
              </a:solidFill>
              <a:latin typeface="Calibri"/>
              <a:ea typeface="Calibri"/>
              <a:cs typeface="Calibri"/>
              <a:sym typeface="Calibri"/>
            </a:endParaRPr>
          </a:p>
        </p:txBody>
      </p:sp>
      <p:sp>
        <p:nvSpPr>
          <p:cNvPr id="222" name="Google Shape;165;p3">
            <a:extLst>
              <a:ext uri="{FF2B5EF4-FFF2-40B4-BE49-F238E27FC236}">
                <a16:creationId xmlns:a16="http://schemas.microsoft.com/office/drawing/2014/main" id="{3108477B-142B-7289-0851-79A1BCBB178F}"/>
              </a:ext>
            </a:extLst>
          </p:cNvPr>
          <p:cNvSpPr/>
          <p:nvPr/>
        </p:nvSpPr>
        <p:spPr>
          <a:xfrm rot="8147089" flipH="1">
            <a:off x="5851952" y="5289876"/>
            <a:ext cx="100536" cy="91610"/>
          </a:xfrm>
          <a:prstGeom prst="ellipse">
            <a:avLst/>
          </a:prstGeom>
          <a:solidFill>
            <a:srgbClr val="F066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sp>
        <p:nvSpPr>
          <p:cNvPr id="223" name="Google Shape;165;p3">
            <a:extLst>
              <a:ext uri="{FF2B5EF4-FFF2-40B4-BE49-F238E27FC236}">
                <a16:creationId xmlns:a16="http://schemas.microsoft.com/office/drawing/2014/main" id="{992E9F3D-536D-CB82-67E1-E050DEC9FEFF}"/>
              </a:ext>
            </a:extLst>
          </p:cNvPr>
          <p:cNvSpPr/>
          <p:nvPr/>
        </p:nvSpPr>
        <p:spPr>
          <a:xfrm rot="8147089" flipH="1">
            <a:off x="5463092" y="4846585"/>
            <a:ext cx="100536" cy="91610"/>
          </a:xfrm>
          <a:prstGeom prst="ellipse">
            <a:avLst/>
          </a:prstGeom>
          <a:solidFill>
            <a:srgbClr val="F066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cxnSp>
        <p:nvCxnSpPr>
          <p:cNvPr id="1025" name="Google Shape;166;p3">
            <a:extLst>
              <a:ext uri="{FF2B5EF4-FFF2-40B4-BE49-F238E27FC236}">
                <a16:creationId xmlns:a16="http://schemas.microsoft.com/office/drawing/2014/main" id="{353D8021-48A5-B311-30E5-5F53A7CFA2FE}"/>
              </a:ext>
            </a:extLst>
          </p:cNvPr>
          <p:cNvCxnSpPr>
            <a:cxnSpLocks/>
          </p:cNvCxnSpPr>
          <p:nvPr/>
        </p:nvCxnSpPr>
        <p:spPr>
          <a:xfrm>
            <a:off x="5902220" y="5428346"/>
            <a:ext cx="214609" cy="400809"/>
          </a:xfrm>
          <a:prstGeom prst="straightConnector1">
            <a:avLst/>
          </a:prstGeom>
          <a:noFill/>
          <a:ln w="9525" cap="flat" cmpd="sng">
            <a:solidFill>
              <a:srgbClr val="F06657"/>
            </a:solidFill>
            <a:prstDash val="dash"/>
            <a:round/>
            <a:headEnd type="none" w="sm" len="sm"/>
            <a:tailEnd type="none" w="sm" len="sm"/>
          </a:ln>
        </p:spPr>
      </p:cxnSp>
      <p:sp>
        <p:nvSpPr>
          <p:cNvPr id="1029" name="Google Shape;167;p3">
            <a:extLst>
              <a:ext uri="{FF2B5EF4-FFF2-40B4-BE49-F238E27FC236}">
                <a16:creationId xmlns:a16="http://schemas.microsoft.com/office/drawing/2014/main" id="{4C826DF8-92A8-9C04-CCCD-228C9B2DDCEF}"/>
              </a:ext>
            </a:extLst>
          </p:cNvPr>
          <p:cNvSpPr/>
          <p:nvPr/>
        </p:nvSpPr>
        <p:spPr>
          <a:xfrm>
            <a:off x="5622864" y="5815039"/>
            <a:ext cx="1083179" cy="2154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a:latin typeface="Calibri"/>
                <a:ea typeface="Calibri"/>
                <a:cs typeface="Calibri"/>
                <a:sym typeface="Calibri"/>
              </a:rPr>
              <a:t>Partie de l’Accusation</a:t>
            </a:r>
            <a:endParaRPr sz="800" b="0" i="0" u="none" strike="noStrike" cap="none">
              <a:solidFill>
                <a:schemeClr val="dk1"/>
              </a:solidFill>
              <a:latin typeface="Calibri"/>
              <a:ea typeface="Calibri"/>
              <a:cs typeface="Calibri"/>
              <a:sym typeface="Calibri"/>
            </a:endParaRPr>
          </a:p>
        </p:txBody>
      </p:sp>
      <p:sp>
        <p:nvSpPr>
          <p:cNvPr id="1031" name="Accolade ouvrante 1030">
            <a:extLst>
              <a:ext uri="{FF2B5EF4-FFF2-40B4-BE49-F238E27FC236}">
                <a16:creationId xmlns:a16="http://schemas.microsoft.com/office/drawing/2014/main" id="{7C141C88-CBF4-4997-F32E-7071DA05303F}"/>
              </a:ext>
            </a:extLst>
          </p:cNvPr>
          <p:cNvSpPr/>
          <p:nvPr/>
        </p:nvSpPr>
        <p:spPr>
          <a:xfrm>
            <a:off x="4452244" y="4611214"/>
            <a:ext cx="175722" cy="906501"/>
          </a:xfrm>
          <a:prstGeom prst="leftBrace">
            <a:avLst>
              <a:gd name="adj1" fmla="val 57117"/>
              <a:gd name="adj2" fmla="val 50701"/>
            </a:avLst>
          </a:prstGeom>
          <a:ln>
            <a:solidFill>
              <a:srgbClr val="F0665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2" name="Google Shape;167;p3">
            <a:extLst>
              <a:ext uri="{FF2B5EF4-FFF2-40B4-BE49-F238E27FC236}">
                <a16:creationId xmlns:a16="http://schemas.microsoft.com/office/drawing/2014/main" id="{2AE60AD6-79D2-85BF-F693-D9D3B9A8A9D3}"/>
              </a:ext>
            </a:extLst>
          </p:cNvPr>
          <p:cNvSpPr/>
          <p:nvPr/>
        </p:nvSpPr>
        <p:spPr>
          <a:xfrm>
            <a:off x="3839630" y="5114005"/>
            <a:ext cx="786065" cy="2154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a:latin typeface="Calibri"/>
                <a:ea typeface="Calibri"/>
                <a:cs typeface="Calibri"/>
                <a:sym typeface="Calibri"/>
              </a:rPr>
              <a:t>Observateurs</a:t>
            </a:r>
            <a:endParaRPr sz="800" b="0" i="0" u="none" strike="noStrike" cap="none">
              <a:solidFill>
                <a:schemeClr val="dk1"/>
              </a:solidFill>
              <a:latin typeface="Calibri"/>
              <a:ea typeface="Calibri"/>
              <a:cs typeface="Calibri"/>
              <a:sym typeface="Calibri"/>
            </a:endParaRPr>
          </a:p>
        </p:txBody>
      </p:sp>
      <p:sp>
        <p:nvSpPr>
          <p:cNvPr id="1033" name="Accolade ouvrante 1032">
            <a:extLst>
              <a:ext uri="{FF2B5EF4-FFF2-40B4-BE49-F238E27FC236}">
                <a16:creationId xmlns:a16="http://schemas.microsoft.com/office/drawing/2014/main" id="{365045C0-05B8-A215-0B97-9FFFA091126E}"/>
              </a:ext>
            </a:extLst>
          </p:cNvPr>
          <p:cNvSpPr/>
          <p:nvPr/>
        </p:nvSpPr>
        <p:spPr>
          <a:xfrm rot="5400000">
            <a:off x="5418920" y="3857235"/>
            <a:ext cx="226173" cy="1169641"/>
          </a:xfrm>
          <a:prstGeom prst="leftBrace">
            <a:avLst>
              <a:gd name="adj1" fmla="val 57117"/>
              <a:gd name="adj2" fmla="val 50701"/>
            </a:avLst>
          </a:prstGeom>
          <a:ln>
            <a:solidFill>
              <a:srgbClr val="F0665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4" name="Accolade ouvrante 1033">
            <a:extLst>
              <a:ext uri="{FF2B5EF4-FFF2-40B4-BE49-F238E27FC236}">
                <a16:creationId xmlns:a16="http://schemas.microsoft.com/office/drawing/2014/main" id="{598A5D36-C3F8-2B62-78FA-86CE2BD26113}"/>
              </a:ext>
            </a:extLst>
          </p:cNvPr>
          <p:cNvSpPr/>
          <p:nvPr/>
        </p:nvSpPr>
        <p:spPr>
          <a:xfrm rot="10800000">
            <a:off x="6351556" y="4545551"/>
            <a:ext cx="188191" cy="1021109"/>
          </a:xfrm>
          <a:prstGeom prst="leftBrace">
            <a:avLst>
              <a:gd name="adj1" fmla="val 57117"/>
              <a:gd name="adj2" fmla="val 50701"/>
            </a:avLst>
          </a:prstGeom>
          <a:ln>
            <a:solidFill>
              <a:srgbClr val="F0665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5" name="Google Shape;167;p3">
            <a:extLst>
              <a:ext uri="{FF2B5EF4-FFF2-40B4-BE49-F238E27FC236}">
                <a16:creationId xmlns:a16="http://schemas.microsoft.com/office/drawing/2014/main" id="{20F94919-AC3E-56B1-ADA1-0DC90406D1BC}"/>
              </a:ext>
            </a:extLst>
          </p:cNvPr>
          <p:cNvSpPr/>
          <p:nvPr/>
        </p:nvSpPr>
        <p:spPr>
          <a:xfrm>
            <a:off x="5292775" y="4120094"/>
            <a:ext cx="467957" cy="2154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a:latin typeface="Calibri"/>
                <a:ea typeface="Calibri"/>
                <a:cs typeface="Calibri"/>
                <a:sym typeface="Calibri"/>
              </a:rPr>
              <a:t>Jurés</a:t>
            </a:r>
            <a:endParaRPr sz="800" b="0" i="0" u="none" strike="noStrike" cap="none">
              <a:solidFill>
                <a:schemeClr val="dk1"/>
              </a:solidFill>
              <a:latin typeface="Calibri"/>
              <a:ea typeface="Calibri"/>
              <a:cs typeface="Calibri"/>
              <a:sym typeface="Calibri"/>
            </a:endParaRPr>
          </a:p>
        </p:txBody>
      </p:sp>
      <p:sp>
        <p:nvSpPr>
          <p:cNvPr id="1036" name="Google Shape;167;p3">
            <a:extLst>
              <a:ext uri="{FF2B5EF4-FFF2-40B4-BE49-F238E27FC236}">
                <a16:creationId xmlns:a16="http://schemas.microsoft.com/office/drawing/2014/main" id="{8BC0C230-E3B4-B0E1-AA3A-58C2C21E019B}"/>
              </a:ext>
            </a:extLst>
          </p:cNvPr>
          <p:cNvSpPr/>
          <p:nvPr/>
        </p:nvSpPr>
        <p:spPr>
          <a:xfrm>
            <a:off x="6338730" y="5095190"/>
            <a:ext cx="786065" cy="2154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fr-FR" sz="800">
                <a:latin typeface="Calibri"/>
                <a:ea typeface="Calibri"/>
                <a:cs typeface="Calibri"/>
                <a:sym typeface="Calibri"/>
              </a:rPr>
              <a:t>Observateurs</a:t>
            </a:r>
            <a:endParaRPr sz="800" b="0" i="0" u="none" strike="noStrike" cap="none">
              <a:solidFill>
                <a:schemeClr val="dk1"/>
              </a:solidFill>
              <a:latin typeface="Calibri"/>
              <a:ea typeface="Calibri"/>
              <a:cs typeface="Calibri"/>
              <a:sym typeface="Calibri"/>
            </a:endParaRPr>
          </a:p>
        </p:txBody>
      </p:sp>
      <p:sp>
        <p:nvSpPr>
          <p:cNvPr id="1037" name="Google Shape;165;p3">
            <a:extLst>
              <a:ext uri="{FF2B5EF4-FFF2-40B4-BE49-F238E27FC236}">
                <a16:creationId xmlns:a16="http://schemas.microsoft.com/office/drawing/2014/main" id="{1CD5456B-EFA1-C515-9531-482CABA32109}"/>
              </a:ext>
            </a:extLst>
          </p:cNvPr>
          <p:cNvSpPr/>
          <p:nvPr/>
        </p:nvSpPr>
        <p:spPr>
          <a:xfrm rot="8147089" flipH="1">
            <a:off x="5615492" y="4998985"/>
            <a:ext cx="100536" cy="91610"/>
          </a:xfrm>
          <a:prstGeom prst="ellipse">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100"/>
              <a:buFont typeface="Calibri"/>
              <a:buNone/>
            </a:pPr>
            <a:endParaRPr sz="1100" b="0" i="0" u="none" strike="noStrike" cap="none">
              <a:solidFill>
                <a:schemeClr val="lt1"/>
              </a:solidFill>
              <a:latin typeface="Calibri"/>
              <a:ea typeface="Calibri"/>
              <a:cs typeface="Calibri"/>
              <a:sym typeface="Calibri"/>
            </a:endParaRPr>
          </a:p>
        </p:txBody>
      </p:sp>
      <p:cxnSp>
        <p:nvCxnSpPr>
          <p:cNvPr id="1038" name="Google Shape;166;p3">
            <a:extLst>
              <a:ext uri="{FF2B5EF4-FFF2-40B4-BE49-F238E27FC236}">
                <a16:creationId xmlns:a16="http://schemas.microsoft.com/office/drawing/2014/main" id="{3B819F60-78F1-B1D1-4E9D-7F683159B56C}"/>
              </a:ext>
            </a:extLst>
          </p:cNvPr>
          <p:cNvCxnSpPr>
            <a:cxnSpLocks/>
          </p:cNvCxnSpPr>
          <p:nvPr/>
        </p:nvCxnSpPr>
        <p:spPr>
          <a:xfrm flipH="1">
            <a:off x="5651493" y="4405242"/>
            <a:ext cx="750788" cy="550409"/>
          </a:xfrm>
          <a:prstGeom prst="straightConnector1">
            <a:avLst/>
          </a:prstGeom>
          <a:noFill/>
          <a:ln w="9525" cap="flat" cmpd="sng">
            <a:solidFill>
              <a:srgbClr val="F06657"/>
            </a:solidFill>
            <a:prstDash val="dash"/>
            <a:round/>
            <a:headEnd type="none" w="sm" len="sm"/>
            <a:tailEnd type="none" w="sm" len="sm"/>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p:nvPr/>
        </p:nvSpPr>
        <p:spPr>
          <a:xfrm>
            <a:off x="3550987" y="10126944"/>
            <a:ext cx="454526" cy="202620"/>
          </a:xfrm>
          <a:prstGeom prst="roundRect">
            <a:avLst>
              <a:gd name="adj" fmla="val 50000"/>
            </a:avLst>
          </a:prstGeom>
          <a:solidFill>
            <a:srgbClr val="37393B"/>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fr-FR" sz="1100" b="0" i="0" u="none" strike="noStrike" cap="none">
                <a:solidFill>
                  <a:schemeClr val="lt1"/>
                </a:solidFill>
                <a:latin typeface="Calibri"/>
                <a:ea typeface="Calibri"/>
                <a:cs typeface="Calibri"/>
                <a:sym typeface="Calibri"/>
              </a:rPr>
              <a:t>2/2</a:t>
            </a:r>
            <a:endParaRPr sz="1400" b="0" i="0" u="none" strike="noStrike" cap="none">
              <a:solidFill>
                <a:srgbClr val="000000"/>
              </a:solidFill>
              <a:latin typeface="Arial"/>
              <a:ea typeface="Arial"/>
              <a:cs typeface="Arial"/>
              <a:sym typeface="Arial"/>
            </a:endParaRPr>
          </a:p>
        </p:txBody>
      </p:sp>
      <p:grpSp>
        <p:nvGrpSpPr>
          <p:cNvPr id="179" name="Google Shape;179;p4"/>
          <p:cNvGrpSpPr/>
          <p:nvPr/>
        </p:nvGrpSpPr>
        <p:grpSpPr>
          <a:xfrm>
            <a:off x="539875" y="4652735"/>
            <a:ext cx="6460749" cy="2594959"/>
            <a:chOff x="556392" y="5148815"/>
            <a:chExt cx="6460749" cy="2015675"/>
          </a:xfrm>
        </p:grpSpPr>
        <p:sp>
          <p:nvSpPr>
            <p:cNvPr id="180" name="Google Shape;180;p4"/>
            <p:cNvSpPr/>
            <p:nvPr/>
          </p:nvSpPr>
          <p:spPr>
            <a:xfrm>
              <a:off x="556394" y="5357198"/>
              <a:ext cx="6460747" cy="1807292"/>
            </a:xfrm>
            <a:prstGeom prst="roundRect">
              <a:avLst>
                <a:gd name="adj" fmla="val 5901"/>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200660" marR="122554" lvl="0" indent="-171450" algn="just" rtl="0">
                <a:lnSpc>
                  <a:spcPct val="100000"/>
                </a:lnSpc>
                <a:spcBef>
                  <a:spcPts val="0"/>
                </a:spcBef>
                <a:spcAft>
                  <a:spcPts val="0"/>
                </a:spcAft>
                <a:buClr>
                  <a:schemeClr val="dk1"/>
                </a:buClr>
                <a:buSzPts val="1100"/>
                <a:buFont typeface="Arial"/>
                <a:buChar char="•"/>
              </a:pPr>
              <a:r>
                <a:rPr lang="fr-FR" sz="1100" b="1" i="0" u="none" strike="noStrike" cap="none" dirty="0">
                  <a:solidFill>
                    <a:schemeClr val="dk1"/>
                  </a:solidFill>
                  <a:latin typeface="Calibri"/>
                  <a:ea typeface="Calibri"/>
                  <a:cs typeface="Calibri"/>
                  <a:sym typeface="Calibri"/>
                </a:rPr>
                <a:t>Avant le procès : </a:t>
              </a:r>
              <a:r>
                <a:rPr lang="fr-FR" sz="1100" i="0" u="none" strike="noStrike" cap="none" dirty="0">
                  <a:solidFill>
                    <a:schemeClr val="dk1"/>
                  </a:solidFill>
                  <a:latin typeface="Calibri"/>
                  <a:ea typeface="Calibri"/>
                  <a:cs typeface="Calibri"/>
                  <a:sym typeface="Calibri"/>
                </a:rPr>
                <a:t>toutes les personnes apprenantes recherchent des arguments « pour » et « contre » le sujet. </a:t>
              </a:r>
            </a:p>
            <a:p>
              <a:pPr marL="200660" marR="122554" lvl="0" indent="-171450" algn="just" rtl="0">
                <a:lnSpc>
                  <a:spcPct val="100000"/>
                </a:lnSpc>
                <a:spcBef>
                  <a:spcPts val="0"/>
                </a:spcBef>
                <a:spcAft>
                  <a:spcPts val="0"/>
                </a:spcAft>
                <a:buClr>
                  <a:schemeClr val="dk1"/>
                </a:buClr>
                <a:buSzPts val="1100"/>
                <a:buFont typeface="Arial"/>
                <a:buChar char="•"/>
              </a:pPr>
              <a:r>
                <a:rPr lang="fr-FR" sz="1100" b="1" dirty="0">
                  <a:solidFill>
                    <a:schemeClr val="dk1"/>
                  </a:solidFill>
                  <a:latin typeface="Calibri"/>
                  <a:ea typeface="Calibri"/>
                  <a:cs typeface="Calibri"/>
                  <a:sym typeface="Calibri"/>
                </a:rPr>
                <a:t>Pendant le procès </a:t>
              </a:r>
              <a:r>
                <a:rPr lang="fr-FR" sz="1100" dirty="0">
                  <a:solidFill>
                    <a:schemeClr val="dk1"/>
                  </a:solidFill>
                  <a:latin typeface="Calibri"/>
                  <a:ea typeface="Calibri"/>
                  <a:cs typeface="Calibri"/>
                  <a:sym typeface="Calibri"/>
                </a:rPr>
                <a:t>: </a:t>
              </a:r>
              <a:endParaRPr lang="fr-FR" sz="1100" i="0" u="none" strike="noStrike" cap="none" dirty="0">
                <a:solidFill>
                  <a:schemeClr val="dk1"/>
                </a:solidFill>
                <a:latin typeface="Calibri"/>
                <a:ea typeface="Calibri"/>
                <a:cs typeface="Calibri"/>
                <a:sym typeface="Calibri"/>
              </a:endParaRPr>
            </a:p>
            <a:p>
              <a:pPr marL="200660" marR="122554" lvl="0" indent="-171450" algn="just" rtl="0">
                <a:lnSpc>
                  <a:spcPct val="100000"/>
                </a:lnSpc>
                <a:spcBef>
                  <a:spcPts val="0"/>
                </a:spcBef>
                <a:spcAft>
                  <a:spcPts val="0"/>
                </a:spcAft>
                <a:buClr>
                  <a:schemeClr val="dk1"/>
                </a:buClr>
                <a:buSzPts val="1100"/>
                <a:buFont typeface="Arial"/>
                <a:buChar char="•"/>
              </a:pPr>
              <a:r>
                <a:rPr lang="fr-FR" sz="1100" b="1" i="0" u="none" strike="noStrike" cap="none" dirty="0">
                  <a:solidFill>
                    <a:schemeClr val="dk1"/>
                  </a:solidFill>
                  <a:latin typeface="Calibri"/>
                  <a:ea typeface="Calibri"/>
                  <a:cs typeface="Calibri"/>
                  <a:sym typeface="Calibri"/>
                </a:rPr>
                <a:t>L’Accusation</a:t>
              </a:r>
              <a:r>
                <a:rPr lang="fr-FR" sz="1100" b="0" i="0" u="none" strike="noStrike" cap="none" dirty="0">
                  <a:solidFill>
                    <a:schemeClr val="dk1"/>
                  </a:solidFill>
                  <a:latin typeface="Calibri"/>
                  <a:ea typeface="Calibri"/>
                  <a:cs typeface="Calibri"/>
                  <a:sym typeface="Calibri"/>
                </a:rPr>
                <a:t> : prépare ses arguments et vient les annoncer à la barre pendant sa plaidoirie. Note les arguments de la Défense pendant leur plaidoirie. Se concerte </a:t>
              </a:r>
              <a:r>
                <a:rPr lang="fr-FR" sz="1100" dirty="0">
                  <a:solidFill>
                    <a:schemeClr val="dk1"/>
                  </a:solidFill>
                  <a:latin typeface="Calibri"/>
                  <a:ea typeface="Calibri"/>
                  <a:cs typeface="Calibri"/>
                  <a:sym typeface="Calibri"/>
                </a:rPr>
                <a:t>sur un droit de réponse en tenant compte de la partie adverse. Passe à nouveau à la barre pour le droit de réponse. </a:t>
              </a:r>
            </a:p>
            <a:p>
              <a:pPr marL="200660" marR="122554" lvl="0" indent="-171450" algn="just" rtl="0">
                <a:lnSpc>
                  <a:spcPct val="100000"/>
                </a:lnSpc>
                <a:spcBef>
                  <a:spcPts val="0"/>
                </a:spcBef>
                <a:spcAft>
                  <a:spcPts val="0"/>
                </a:spcAft>
                <a:buClr>
                  <a:schemeClr val="dk1"/>
                </a:buClr>
                <a:buSzPts val="1100"/>
                <a:buFont typeface="Arial"/>
                <a:buChar char="•"/>
              </a:pPr>
              <a:r>
                <a:rPr lang="fr-FR" sz="1100" b="1" i="0" u="none" strike="noStrike" cap="none" dirty="0">
                  <a:solidFill>
                    <a:schemeClr val="dk1"/>
                  </a:solidFill>
                  <a:latin typeface="Calibri"/>
                  <a:cs typeface="Calibri"/>
                  <a:sym typeface="Calibri"/>
                </a:rPr>
                <a:t>La Défense : </a:t>
              </a:r>
              <a:r>
                <a:rPr lang="fr-FR" sz="1100" i="0" u="none" strike="noStrike" cap="none" dirty="0">
                  <a:solidFill>
                    <a:schemeClr val="dk1"/>
                  </a:solidFill>
                  <a:latin typeface="Calibri"/>
                  <a:cs typeface="Calibri"/>
                  <a:sym typeface="Calibri"/>
                </a:rPr>
                <a:t>prépare ses arguments et vient les annoncer à la barre pendant sa plaidoirie. Note les arguments de l’Accusation pendant leur plaidoirie. Se concerte sur un droit de réponse en tenant compte de la partie adverse. Passe à nouveau à la barre pour le droit de réponse. </a:t>
              </a:r>
            </a:p>
            <a:p>
              <a:pPr marL="200660" marR="122554" lvl="0" indent="-171450" algn="just" rtl="0">
                <a:lnSpc>
                  <a:spcPct val="100000"/>
                </a:lnSpc>
                <a:spcBef>
                  <a:spcPts val="0"/>
                </a:spcBef>
                <a:spcAft>
                  <a:spcPts val="0"/>
                </a:spcAft>
                <a:buClr>
                  <a:schemeClr val="dk1"/>
                </a:buClr>
                <a:buSzPts val="1100"/>
                <a:buFont typeface="Arial"/>
                <a:buChar char="•"/>
              </a:pPr>
              <a:r>
                <a:rPr lang="fr-FR" sz="1100" b="1" dirty="0">
                  <a:solidFill>
                    <a:schemeClr val="dk1"/>
                  </a:solidFill>
                  <a:latin typeface="Calibri"/>
                  <a:ea typeface="Arial"/>
                  <a:cs typeface="Calibri"/>
                  <a:sym typeface="Calibri"/>
                </a:rPr>
                <a:t>Les jurés </a:t>
              </a:r>
              <a:r>
                <a:rPr lang="fr-FR" sz="1100" dirty="0">
                  <a:solidFill>
                    <a:schemeClr val="dk1"/>
                  </a:solidFill>
                  <a:latin typeface="Calibri"/>
                  <a:ea typeface="Arial"/>
                  <a:cs typeface="Calibri"/>
                  <a:sym typeface="Calibri"/>
                </a:rPr>
                <a:t>: notent les arguments de chaque partie en évaluant leur pertinence et fiabilité. Se concerte et prenne une décision sur le gagnant du procès. </a:t>
              </a:r>
              <a:r>
                <a:rPr lang="fr-FR" sz="1100" dirty="0">
                  <a:solidFill>
                    <a:schemeClr val="dk1"/>
                  </a:solidFill>
                  <a:latin typeface="Calibri"/>
                  <a:cs typeface="Calibri"/>
                  <a:sym typeface="Calibri"/>
                </a:rPr>
                <a:t>Vient annoncer le verdict à la barre. </a:t>
              </a:r>
            </a:p>
            <a:p>
              <a:pPr marL="200660" marR="122554" lvl="0" indent="-171450" algn="just" rtl="0">
                <a:lnSpc>
                  <a:spcPct val="100000"/>
                </a:lnSpc>
                <a:spcBef>
                  <a:spcPts val="0"/>
                </a:spcBef>
                <a:spcAft>
                  <a:spcPts val="0"/>
                </a:spcAft>
                <a:buClr>
                  <a:schemeClr val="dk1"/>
                </a:buClr>
                <a:buSzPts val="1100"/>
                <a:buFont typeface="Arial"/>
                <a:buChar char="•"/>
              </a:pPr>
              <a:r>
                <a:rPr lang="fr-FR" sz="1100" b="1" i="0" u="none" strike="noStrike" cap="none" dirty="0">
                  <a:solidFill>
                    <a:schemeClr val="dk1"/>
                  </a:solidFill>
                  <a:latin typeface="Calibri"/>
                  <a:ea typeface="Arial"/>
                  <a:cs typeface="Calibri"/>
                  <a:sym typeface="Calibri"/>
                </a:rPr>
                <a:t>Les observateurs </a:t>
              </a:r>
              <a:r>
                <a:rPr lang="fr-FR" sz="1100" i="0" u="none" strike="noStrike" cap="none" dirty="0">
                  <a:solidFill>
                    <a:schemeClr val="dk1"/>
                  </a:solidFill>
                  <a:latin typeface="Calibri"/>
                  <a:ea typeface="Arial"/>
                  <a:cs typeface="Calibri"/>
                  <a:sym typeface="Calibri"/>
                </a:rPr>
                <a:t>: notent les arguments de chaque partie en évaluant leur pertinence et fiabilité. Ils peuvent objecter un argument en précisant le manque de pertinence ou de fiabilité.</a:t>
              </a:r>
              <a:endParaRPr sz="1400" i="0" u="none" strike="noStrike" cap="none" dirty="0">
                <a:solidFill>
                  <a:srgbClr val="000000"/>
                </a:solidFill>
                <a:latin typeface="Arial"/>
                <a:ea typeface="Arial"/>
                <a:cs typeface="Arial"/>
                <a:sym typeface="Arial"/>
              </a:endParaRPr>
            </a:p>
          </p:txBody>
        </p:sp>
        <p:sp>
          <p:nvSpPr>
            <p:cNvPr id="181" name="Google Shape;181;p4"/>
            <p:cNvSpPr/>
            <p:nvPr/>
          </p:nvSpPr>
          <p:spPr>
            <a:xfrm>
              <a:off x="556392" y="5148815"/>
              <a:ext cx="2299776" cy="238759"/>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a:noFill/>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Ce que fait l</a:t>
              </a:r>
              <a:r>
                <a:rPr lang="fr-FR" sz="1200">
                  <a:solidFill>
                    <a:schemeClr val="dk1"/>
                  </a:solidFill>
                  <a:latin typeface="Calibri"/>
                  <a:ea typeface="Calibri"/>
                  <a:cs typeface="Calibri"/>
                  <a:sym typeface="Calibri"/>
                </a:rPr>
                <a:t>a personne </a:t>
              </a:r>
              <a:r>
                <a:rPr lang="fr-FR" sz="1200" i="0" u="none" strike="noStrike" cap="none">
                  <a:solidFill>
                    <a:schemeClr val="dk1"/>
                  </a:solidFill>
                  <a:latin typeface="Calibri"/>
                  <a:ea typeface="Calibri"/>
                  <a:cs typeface="Calibri"/>
                  <a:sym typeface="Calibri"/>
                </a:rPr>
                <a:t>apprenante</a:t>
              </a:r>
              <a:endParaRPr sz="1200" i="0" u="none" strike="noStrike" cap="none">
                <a:solidFill>
                  <a:schemeClr val="dk1"/>
                </a:solidFill>
                <a:latin typeface="Calibri"/>
                <a:ea typeface="Calibri"/>
                <a:cs typeface="Calibri"/>
                <a:sym typeface="Calibri"/>
              </a:endParaRPr>
            </a:p>
          </p:txBody>
        </p:sp>
      </p:grpSp>
      <p:grpSp>
        <p:nvGrpSpPr>
          <p:cNvPr id="182" name="Google Shape;182;p4"/>
          <p:cNvGrpSpPr/>
          <p:nvPr/>
        </p:nvGrpSpPr>
        <p:grpSpPr>
          <a:xfrm>
            <a:off x="539875" y="546100"/>
            <a:ext cx="6468800" cy="4035425"/>
            <a:chOff x="539875" y="702394"/>
            <a:chExt cx="6468800" cy="4035425"/>
          </a:xfrm>
        </p:grpSpPr>
        <p:sp>
          <p:nvSpPr>
            <p:cNvPr id="183" name="Google Shape;183;p4"/>
            <p:cNvSpPr/>
            <p:nvPr/>
          </p:nvSpPr>
          <p:spPr>
            <a:xfrm>
              <a:off x="547875" y="900843"/>
              <a:ext cx="6460800" cy="3836976"/>
            </a:xfrm>
            <a:prstGeom prst="roundRect">
              <a:avLst>
                <a:gd name="adj" fmla="val 880"/>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29209" marR="0" lvl="0" indent="0" algn="l" rtl="0">
                <a:lnSpc>
                  <a:spcPct val="100000"/>
                </a:lnSpc>
                <a:spcBef>
                  <a:spcPts val="0"/>
                </a:spcBef>
                <a:spcAft>
                  <a:spcPts val="0"/>
                </a:spcAft>
                <a:buClr>
                  <a:srgbClr val="000000"/>
                </a:buClr>
                <a:buSzPts val="400"/>
                <a:buFont typeface="Arial"/>
                <a:buNone/>
              </a:pPr>
              <a:endParaRPr sz="400" b="1" i="0" u="none" strike="noStrike" cap="none">
                <a:solidFill>
                  <a:srgbClr val="F06657"/>
                </a:solidFill>
                <a:latin typeface="Calibri"/>
                <a:ea typeface="Calibri"/>
                <a:cs typeface="Calibri"/>
                <a:sym typeface="Calibri"/>
              </a:endParaRPr>
            </a:p>
            <a:p>
              <a:pPr marL="29209" marR="0" lvl="0" indent="0" algn="l" rtl="0">
                <a:lnSpc>
                  <a:spcPct val="100000"/>
                </a:lnSpc>
                <a:spcBef>
                  <a:spcPts val="0"/>
                </a:spcBef>
                <a:spcAft>
                  <a:spcPts val="0"/>
                </a:spcAft>
                <a:buClr>
                  <a:srgbClr val="000000"/>
                </a:buClr>
                <a:buSzPts val="1100"/>
                <a:buFont typeface="Arial"/>
                <a:buNone/>
              </a:pPr>
              <a:r>
                <a:rPr lang="fr-FR" sz="1100" b="1" i="0" u="none" strike="noStrike" cap="none">
                  <a:solidFill>
                    <a:srgbClr val="F06657"/>
                  </a:solidFill>
                  <a:latin typeface="Calibri"/>
                  <a:ea typeface="Calibri"/>
                  <a:cs typeface="Calibri"/>
                  <a:sym typeface="Calibri"/>
                </a:rPr>
                <a:t>Préparation</a:t>
              </a:r>
              <a:endParaRPr sz="1100" b="0" i="0" u="none" strike="noStrike" cap="none">
                <a:solidFill>
                  <a:srgbClr val="36393B"/>
                </a:solidFill>
                <a:latin typeface="Calibri"/>
                <a:ea typeface="Calibri"/>
                <a:cs typeface="Calibri"/>
                <a:sym typeface="Calibri"/>
              </a:endParaRPr>
            </a:p>
            <a:p>
              <a:pPr marL="257809" marR="0" lvl="0" indent="-229234" algn="l" rtl="0">
                <a:lnSpc>
                  <a:spcPct val="100000"/>
                </a:lnSpc>
                <a:spcBef>
                  <a:spcPts val="0"/>
                </a:spcBef>
                <a:spcAft>
                  <a:spcPts val="0"/>
                </a:spcAft>
                <a:buClr>
                  <a:schemeClr val="dk1"/>
                </a:buClr>
                <a:buSzPts val="1100"/>
                <a:buFont typeface="Calibri"/>
                <a:buChar char="•"/>
              </a:pPr>
              <a:r>
                <a:rPr lang="fr-FR" sz="1100" b="0" i="0" u="none" strike="noStrike" cap="none">
                  <a:solidFill>
                    <a:schemeClr val="dk1"/>
                  </a:solidFill>
                  <a:latin typeface="Calibri"/>
                  <a:ea typeface="Calibri"/>
                  <a:cs typeface="Calibri"/>
                  <a:sym typeface="Calibri"/>
                </a:rPr>
                <a:t>Définir la problématique/le sujet à aborder en lien avec les objectifs pédagogiques visés.</a:t>
              </a:r>
              <a:endParaRPr sz="1400" b="0" i="0" u="none" strike="noStrike" cap="none">
                <a:solidFill>
                  <a:srgbClr val="000000"/>
                </a:solidFill>
                <a:latin typeface="Arial"/>
                <a:ea typeface="Arial"/>
                <a:cs typeface="Arial"/>
                <a:sym typeface="Arial"/>
              </a:endParaRPr>
            </a:p>
            <a:p>
              <a:pPr marL="257809" marR="0" lvl="0" indent="-229234" algn="l" rtl="0">
                <a:lnSpc>
                  <a:spcPct val="100000"/>
                </a:lnSpc>
                <a:spcBef>
                  <a:spcPts val="0"/>
                </a:spcBef>
                <a:spcAft>
                  <a:spcPts val="0"/>
                </a:spcAft>
                <a:buClr>
                  <a:schemeClr val="dk1"/>
                </a:buClr>
                <a:buSzPts val="1100"/>
                <a:buFont typeface="Calibri"/>
                <a:buChar char="•"/>
              </a:pPr>
              <a:r>
                <a:rPr lang="fr-FR" sz="1100">
                  <a:solidFill>
                    <a:schemeClr val="dk1"/>
                  </a:solidFill>
                  <a:latin typeface="Calibri"/>
                  <a:cs typeface="Calibri"/>
                  <a:sym typeface="Calibri"/>
                </a:rPr>
                <a:t>Distribuer des ressources et donner les consignes pour la formulation d’arguments fiables et pertinents « pour » et « contre » le sujet à l’ensemble des personnes apprenantes.</a:t>
              </a:r>
              <a:endParaRPr sz="1400" b="0" i="0" u="none" strike="noStrike" cap="none">
                <a:solidFill>
                  <a:srgbClr val="000000"/>
                </a:solidFill>
                <a:latin typeface="Arial"/>
                <a:ea typeface="Arial"/>
                <a:cs typeface="Arial"/>
                <a:sym typeface="Arial"/>
              </a:endParaRPr>
            </a:p>
            <a:p>
              <a:pPr marL="257809" marR="0" lvl="0" indent="-229234" algn="l" rtl="0">
                <a:lnSpc>
                  <a:spcPct val="100000"/>
                </a:lnSpc>
                <a:spcBef>
                  <a:spcPts val="0"/>
                </a:spcBef>
                <a:spcAft>
                  <a:spcPts val="0"/>
                </a:spcAft>
                <a:buClr>
                  <a:schemeClr val="dk1"/>
                </a:buClr>
                <a:buSzPts val="1100"/>
                <a:buFont typeface="Calibri"/>
                <a:buChar char="•"/>
              </a:pPr>
              <a:r>
                <a:rPr lang="fr-FR" sz="1100" b="0" i="0" u="none" strike="noStrike" cap="none">
                  <a:solidFill>
                    <a:schemeClr val="dk1"/>
                  </a:solidFill>
                  <a:latin typeface="Calibri"/>
                  <a:ea typeface="Calibri"/>
                  <a:cs typeface="Calibri"/>
                  <a:sym typeface="Calibri"/>
                </a:rPr>
                <a:t>Préparer </a:t>
              </a:r>
              <a:r>
                <a:rPr lang="fr-FR" sz="1100">
                  <a:solidFill>
                    <a:schemeClr val="dk1"/>
                  </a:solidFill>
                  <a:latin typeface="Calibri"/>
                  <a:ea typeface="Calibri"/>
                  <a:cs typeface="Calibri"/>
                  <a:sym typeface="Calibri"/>
                </a:rPr>
                <a:t>un support avec les étapes minutées du procès</a:t>
              </a:r>
              <a:r>
                <a:rPr lang="fr-FR" sz="1100" b="0" i="0" u="none" strike="noStrike" cap="none">
                  <a:solidFill>
                    <a:schemeClr val="dk1"/>
                  </a:solidFill>
                  <a:latin typeface="Calibri"/>
                  <a:ea typeface="Calibri"/>
                  <a:cs typeface="Calibri"/>
                  <a:sym typeface="Calibri"/>
                </a:rPr>
                <a:t>.</a:t>
              </a:r>
            </a:p>
            <a:p>
              <a:pPr marL="28575" marR="0" lvl="0" algn="l" rtl="0">
                <a:lnSpc>
                  <a:spcPct val="100000"/>
                </a:lnSpc>
                <a:spcBef>
                  <a:spcPts val="0"/>
                </a:spcBef>
                <a:spcAft>
                  <a:spcPts val="0"/>
                </a:spcAft>
                <a:buClr>
                  <a:schemeClr val="dk1"/>
                </a:buClr>
                <a:buSzPts val="1100"/>
              </a:pPr>
              <a:endParaRPr sz="400" b="0" i="0" u="none" strike="noStrike" cap="none">
                <a:solidFill>
                  <a:srgbClr val="36393B"/>
                </a:solidFill>
                <a:latin typeface="Calibri"/>
                <a:ea typeface="Calibri"/>
                <a:cs typeface="Calibri"/>
                <a:sym typeface="Calibri"/>
              </a:endParaRPr>
            </a:p>
            <a:p>
              <a:pPr marL="29209" marR="0" lvl="0" indent="0" algn="l" rtl="0">
                <a:lnSpc>
                  <a:spcPct val="100000"/>
                </a:lnSpc>
                <a:spcBef>
                  <a:spcPts val="0"/>
                </a:spcBef>
                <a:spcAft>
                  <a:spcPts val="0"/>
                </a:spcAft>
                <a:buClr>
                  <a:srgbClr val="000000"/>
                </a:buClr>
                <a:buSzPts val="1100"/>
                <a:buFont typeface="Arial"/>
                <a:buNone/>
              </a:pPr>
              <a:r>
                <a:rPr lang="fr-FR" sz="1100" b="1" i="0" u="none" strike="noStrike" cap="none">
                  <a:solidFill>
                    <a:srgbClr val="F06657"/>
                  </a:solidFill>
                  <a:latin typeface="Calibri"/>
                  <a:ea typeface="Calibri"/>
                  <a:cs typeface="Calibri"/>
                  <a:sym typeface="Calibri"/>
                </a:rPr>
                <a:t>Démarrage</a:t>
              </a:r>
              <a:endParaRPr sz="1100" b="0" i="0" u="none" strike="noStrike" cap="none">
                <a:solidFill>
                  <a:schemeClr val="lt1"/>
                </a:solidFill>
                <a:latin typeface="Calibri"/>
                <a:ea typeface="Calibri"/>
                <a:cs typeface="Calibri"/>
                <a:sym typeface="Calibri"/>
              </a:endParaRPr>
            </a:p>
            <a:p>
              <a:pPr marL="257809" indent="-229234">
                <a:buClr>
                  <a:schemeClr val="dk1"/>
                </a:buClr>
                <a:buSzPts val="1100"/>
                <a:buFont typeface="Calibri"/>
                <a:buChar char="•"/>
              </a:pPr>
              <a:r>
                <a:rPr lang="fr-FR" sz="1100">
                  <a:solidFill>
                    <a:schemeClr val="dk1"/>
                  </a:solidFill>
                  <a:latin typeface="Calibri"/>
                  <a:ea typeface="Calibri"/>
                  <a:cs typeface="Calibri"/>
                  <a:sym typeface="Calibri"/>
                </a:rPr>
                <a:t>Répartir des personnes apprenantes en groupes « Pour », « Contre », « Jurés » et « Observateurs ».</a:t>
              </a:r>
              <a:endParaRPr lang="fr-FR" sz="1100" b="0" i="0" u="none" strike="noStrike" cap="none">
                <a:solidFill>
                  <a:schemeClr val="dk1"/>
                </a:solidFill>
                <a:latin typeface="Calibri"/>
                <a:ea typeface="Calibri"/>
                <a:cs typeface="Calibri"/>
                <a:sym typeface="Calibri"/>
              </a:endParaRPr>
            </a:p>
            <a:p>
              <a:pPr marL="257809" marR="0" lvl="0" indent="-229234" algn="l" rtl="0">
                <a:lnSpc>
                  <a:spcPct val="100000"/>
                </a:lnSpc>
                <a:spcBef>
                  <a:spcPts val="0"/>
                </a:spcBef>
                <a:spcAft>
                  <a:spcPts val="0"/>
                </a:spcAft>
                <a:buClr>
                  <a:schemeClr val="dk1"/>
                </a:buClr>
                <a:buSzPts val="1100"/>
                <a:buFont typeface="Calibri"/>
                <a:buChar char="•"/>
              </a:pPr>
              <a:r>
                <a:rPr lang="fr-FR" sz="1100" b="0" i="0" u="none" strike="noStrike" cap="none">
                  <a:solidFill>
                    <a:schemeClr val="dk1"/>
                  </a:solidFill>
                  <a:latin typeface="Calibri"/>
                  <a:ea typeface="Calibri"/>
                  <a:cs typeface="Calibri"/>
                  <a:sym typeface="Calibri"/>
                </a:rPr>
                <a:t>Laisser 5 à 10 minutes pour que chaque groupe revoit les arguments préalablement formulés (notamment pour les groupes jouant les parties de la Défense et de l’Accusation).</a:t>
              </a:r>
              <a:endParaRPr lang="fr-FR">
                <a:ea typeface="Calibri"/>
              </a:endParaRPr>
            </a:p>
            <a:p>
              <a:pPr marL="28575" marR="0" lvl="0" algn="l" rtl="0">
                <a:lnSpc>
                  <a:spcPct val="100000"/>
                </a:lnSpc>
                <a:spcBef>
                  <a:spcPts val="0"/>
                </a:spcBef>
                <a:spcAft>
                  <a:spcPts val="0"/>
                </a:spcAft>
                <a:buClr>
                  <a:schemeClr val="dk1"/>
                </a:buClr>
                <a:buSzPts val="1100"/>
              </a:pPr>
              <a:endParaRPr sz="400" b="0" i="0" u="none" strike="noStrike" cap="none">
                <a:solidFill>
                  <a:schemeClr val="lt1"/>
                </a:solidFill>
                <a:latin typeface="Calibri"/>
                <a:ea typeface="Calibri"/>
                <a:cs typeface="Calibri"/>
                <a:sym typeface="Calibri"/>
              </a:endParaRPr>
            </a:p>
            <a:p>
              <a:pPr marL="29209" marR="0" lvl="0" indent="0" algn="l" rtl="0">
                <a:lnSpc>
                  <a:spcPct val="100000"/>
                </a:lnSpc>
                <a:spcBef>
                  <a:spcPts val="0"/>
                </a:spcBef>
                <a:spcAft>
                  <a:spcPts val="0"/>
                </a:spcAft>
                <a:buClr>
                  <a:srgbClr val="000000"/>
                </a:buClr>
                <a:buSzPts val="1100"/>
                <a:buFont typeface="Arial"/>
                <a:buNone/>
              </a:pPr>
              <a:r>
                <a:rPr lang="fr-FR" sz="1100" b="1" i="0" u="none" strike="noStrike" cap="none">
                  <a:solidFill>
                    <a:srgbClr val="F06657"/>
                  </a:solidFill>
                  <a:latin typeface="Calibri"/>
                  <a:ea typeface="Calibri"/>
                  <a:cs typeface="Calibri"/>
                  <a:sym typeface="Calibri"/>
                </a:rPr>
                <a:t>Procès</a:t>
              </a:r>
            </a:p>
            <a:p>
              <a:pPr marL="257809" indent="-229234">
                <a:buClr>
                  <a:schemeClr val="dk1"/>
                </a:buClr>
                <a:buSzPts val="1100"/>
                <a:buFont typeface="Calibri"/>
                <a:buChar char="•"/>
              </a:pPr>
              <a:r>
                <a:rPr lang="fr-FR" sz="1100">
                  <a:solidFill>
                    <a:schemeClr val="tx1"/>
                  </a:solidFill>
                  <a:latin typeface="Calibri"/>
                  <a:ea typeface="Calibri"/>
                  <a:cs typeface="Calibri"/>
                  <a:sym typeface="Calibri"/>
                </a:rPr>
                <a:t>S’assurer du minutage et annoncer le passage d’une étape à l’autre</a:t>
              </a:r>
              <a:endParaRPr lang="fr-FR" sz="1100" b="1" i="0" u="none" strike="noStrike" cap="none">
                <a:solidFill>
                  <a:schemeClr val="dk1"/>
                </a:solidFill>
                <a:latin typeface="Calibri"/>
                <a:ea typeface="Calibri"/>
                <a:cs typeface="Calibri"/>
                <a:sym typeface="Calibri"/>
              </a:endParaRPr>
            </a:p>
            <a:p>
              <a:pPr marL="257809" marR="0" lvl="0" indent="-229234" algn="l" rtl="0">
                <a:lnSpc>
                  <a:spcPct val="100000"/>
                </a:lnSpc>
                <a:spcBef>
                  <a:spcPts val="0"/>
                </a:spcBef>
                <a:spcAft>
                  <a:spcPts val="0"/>
                </a:spcAft>
                <a:buClr>
                  <a:schemeClr val="dk1"/>
                </a:buClr>
                <a:buSzPts val="1100"/>
                <a:buFont typeface="Calibri"/>
                <a:buChar char="•"/>
              </a:pPr>
              <a:r>
                <a:rPr lang="fr-FR" sz="1100" b="1" i="0" u="none" strike="noStrike" cap="none">
                  <a:solidFill>
                    <a:schemeClr val="dk1"/>
                  </a:solidFill>
                  <a:latin typeface="Calibri"/>
                  <a:ea typeface="Calibri"/>
                  <a:cs typeface="Calibri"/>
                  <a:sym typeface="Calibri"/>
                </a:rPr>
                <a:t>Étape 1</a:t>
              </a:r>
              <a:r>
                <a:rPr lang="fr-FR" sz="1100" b="0" i="0" u="none" strike="noStrike" cap="none">
                  <a:solidFill>
                    <a:schemeClr val="dk1"/>
                  </a:solidFill>
                  <a:latin typeface="Calibri"/>
                  <a:ea typeface="Calibri"/>
                  <a:cs typeface="Calibri"/>
                  <a:sym typeface="Calibri"/>
                </a:rPr>
                <a:t> (5 minutes) : plaidoirie de l’</a:t>
              </a:r>
              <a:r>
                <a:rPr lang="fr-FR" sz="1100">
                  <a:solidFill>
                    <a:schemeClr val="dk1"/>
                  </a:solidFill>
                  <a:latin typeface="Calibri"/>
                  <a:ea typeface="Calibri"/>
                  <a:cs typeface="Calibri"/>
                  <a:sym typeface="Calibri"/>
                </a:rPr>
                <a:t>Accusation </a:t>
              </a:r>
              <a:r>
                <a:rPr lang="fr-FR" sz="1100" b="0" i="0" u="none" strike="noStrike" cap="none">
                  <a:solidFill>
                    <a:schemeClr val="dk1"/>
                  </a:solidFill>
                  <a:latin typeface="Calibri"/>
                  <a:ea typeface="Calibri"/>
                  <a:cs typeface="Calibri"/>
                  <a:sym typeface="Calibri"/>
                </a:rPr>
                <a:t>(arguments contre le sujet) </a:t>
              </a:r>
            </a:p>
            <a:p>
              <a:pPr marL="257809" indent="-229234">
                <a:buClr>
                  <a:schemeClr val="dk1"/>
                </a:buClr>
                <a:buSzPts val="1100"/>
                <a:buFont typeface="Calibri"/>
                <a:buChar char="•"/>
              </a:pPr>
              <a:r>
                <a:rPr lang="fr-FR" sz="1100" b="1" i="0" u="none" strike="noStrike" cap="none">
                  <a:solidFill>
                    <a:schemeClr val="dk1"/>
                  </a:solidFill>
                  <a:latin typeface="Calibri"/>
                  <a:ea typeface="Calibri"/>
                  <a:cs typeface="Calibri"/>
                  <a:sym typeface="Calibri"/>
                </a:rPr>
                <a:t>Étape 2</a:t>
              </a:r>
              <a:r>
                <a:rPr lang="fr-FR" sz="1100" b="0" i="0" u="none" strike="noStrike" cap="none">
                  <a:solidFill>
                    <a:schemeClr val="dk1"/>
                  </a:solidFill>
                  <a:latin typeface="Calibri"/>
                  <a:ea typeface="Calibri"/>
                  <a:cs typeface="Calibri"/>
                  <a:sym typeface="Calibri"/>
                </a:rPr>
                <a:t> (5 minutes) : plaidoirie de la Défense</a:t>
              </a:r>
              <a:r>
                <a:rPr lang="fr-FR" sz="1100">
                  <a:solidFill>
                    <a:schemeClr val="dk1"/>
                  </a:solidFill>
                  <a:latin typeface="Calibri"/>
                  <a:ea typeface="Calibri"/>
                  <a:cs typeface="Calibri"/>
                  <a:sym typeface="Calibri"/>
                </a:rPr>
                <a:t> </a:t>
              </a:r>
              <a:r>
                <a:rPr lang="fr-FR" sz="1100" b="0" i="0" u="none" strike="noStrike" cap="none">
                  <a:solidFill>
                    <a:schemeClr val="dk1"/>
                  </a:solidFill>
                  <a:latin typeface="Calibri"/>
                  <a:ea typeface="Calibri"/>
                  <a:cs typeface="Calibri"/>
                  <a:sym typeface="Calibri"/>
                </a:rPr>
                <a:t>(arguments pour le sujet) </a:t>
              </a:r>
            </a:p>
            <a:p>
              <a:pPr marL="257809" indent="-229234">
                <a:buClr>
                  <a:schemeClr val="dk1"/>
                </a:buClr>
                <a:buSzPts val="1100"/>
                <a:buFont typeface="Calibri"/>
                <a:buChar char="•"/>
              </a:pPr>
              <a:r>
                <a:rPr lang="fr-FR" sz="1100" b="1">
                  <a:solidFill>
                    <a:schemeClr val="dk1"/>
                  </a:solidFill>
                  <a:latin typeface="Calibri"/>
                  <a:ea typeface="Calibri"/>
                  <a:cs typeface="Calibri"/>
                  <a:sym typeface="Calibri"/>
                </a:rPr>
                <a:t>Étape 3</a:t>
              </a:r>
              <a:r>
                <a:rPr lang="fr-FR" sz="1100">
                  <a:solidFill>
                    <a:schemeClr val="dk1"/>
                  </a:solidFill>
                  <a:latin typeface="Calibri"/>
                  <a:ea typeface="Calibri"/>
                  <a:cs typeface="Calibri"/>
                  <a:sym typeface="Calibri"/>
                </a:rPr>
                <a:t> (10 minutes) : concertation et préparation du droit de réponse</a:t>
              </a:r>
            </a:p>
            <a:p>
              <a:pPr marL="257809" indent="-229234">
                <a:buClr>
                  <a:schemeClr val="dk1"/>
                </a:buClr>
                <a:buSzPts val="1100"/>
                <a:buFont typeface="Calibri"/>
                <a:buChar char="•"/>
              </a:pPr>
              <a:r>
                <a:rPr lang="fr-FR" sz="1100" b="1" i="0" u="none" strike="noStrike" cap="none">
                  <a:solidFill>
                    <a:schemeClr val="dk1"/>
                  </a:solidFill>
                  <a:latin typeface="Calibri"/>
                  <a:ea typeface="Calibri"/>
                  <a:cs typeface="Calibri"/>
                  <a:sym typeface="Calibri"/>
                </a:rPr>
                <a:t>Étape 4</a:t>
              </a:r>
              <a:r>
                <a:rPr lang="fr-FR" sz="1100" b="0" i="0" u="none" strike="noStrike" cap="none">
                  <a:solidFill>
                    <a:schemeClr val="dk1"/>
                  </a:solidFill>
                  <a:latin typeface="Calibri"/>
                  <a:ea typeface="Calibri"/>
                  <a:cs typeface="Calibri"/>
                  <a:sym typeface="Calibri"/>
                </a:rPr>
                <a:t> (2 minutes) : </a:t>
              </a:r>
              <a:r>
                <a:rPr lang="fr-FR" sz="1100">
                  <a:solidFill>
                    <a:schemeClr val="dk1"/>
                  </a:solidFill>
                  <a:latin typeface="Calibri"/>
                  <a:ea typeface="Calibri"/>
                  <a:cs typeface="Calibri"/>
                  <a:sym typeface="Calibri"/>
                </a:rPr>
                <a:t>droit de réponse de </a:t>
              </a:r>
              <a:r>
                <a:rPr lang="fr-FR" sz="1100" b="0" i="0" u="none" strike="noStrike" cap="none">
                  <a:solidFill>
                    <a:schemeClr val="dk1"/>
                  </a:solidFill>
                  <a:latin typeface="Calibri"/>
                  <a:ea typeface="Calibri"/>
                  <a:cs typeface="Calibri"/>
                  <a:sym typeface="Calibri"/>
                </a:rPr>
                <a:t>l’</a:t>
              </a:r>
              <a:r>
                <a:rPr lang="fr-FR" sz="1100">
                  <a:solidFill>
                    <a:schemeClr val="dk1"/>
                  </a:solidFill>
                  <a:latin typeface="Calibri"/>
                  <a:ea typeface="Calibri"/>
                  <a:cs typeface="Calibri"/>
                  <a:sym typeface="Calibri"/>
                </a:rPr>
                <a:t>Accusation </a:t>
              </a:r>
              <a:r>
                <a:rPr lang="fr-FR" sz="1100" b="0" i="0" u="none" strike="noStrike" cap="none">
                  <a:solidFill>
                    <a:schemeClr val="dk1"/>
                  </a:solidFill>
                  <a:latin typeface="Calibri"/>
                  <a:ea typeface="Calibri"/>
                  <a:cs typeface="Calibri"/>
                  <a:sym typeface="Calibri"/>
                </a:rPr>
                <a:t>(répond aux arguments de la Défense)</a:t>
              </a:r>
            </a:p>
            <a:p>
              <a:pPr marL="257809" indent="-229234">
                <a:buClr>
                  <a:schemeClr val="dk1"/>
                </a:buClr>
                <a:buSzPts val="1100"/>
                <a:buFont typeface="Calibri"/>
                <a:buChar char="•"/>
              </a:pPr>
              <a:r>
                <a:rPr lang="fr-FR" sz="1100" b="1" i="0" u="none" strike="noStrike" cap="none">
                  <a:solidFill>
                    <a:schemeClr val="dk1"/>
                  </a:solidFill>
                  <a:latin typeface="Calibri"/>
                  <a:ea typeface="Calibri"/>
                  <a:cs typeface="Calibri"/>
                  <a:sym typeface="Calibri"/>
                </a:rPr>
                <a:t>Étape 5</a:t>
              </a:r>
              <a:r>
                <a:rPr lang="fr-FR" sz="1100" b="0" i="0" u="none" strike="noStrike" cap="none">
                  <a:solidFill>
                    <a:schemeClr val="dk1"/>
                  </a:solidFill>
                  <a:latin typeface="Calibri"/>
                  <a:ea typeface="Calibri"/>
                  <a:cs typeface="Calibri"/>
                  <a:sym typeface="Calibri"/>
                </a:rPr>
                <a:t> (2 minutes) : </a:t>
              </a:r>
              <a:r>
                <a:rPr lang="fr-FR" sz="1100">
                  <a:solidFill>
                    <a:schemeClr val="dk1"/>
                  </a:solidFill>
                  <a:latin typeface="Calibri"/>
                  <a:ea typeface="Calibri"/>
                  <a:cs typeface="Calibri"/>
                  <a:sym typeface="Calibri"/>
                </a:rPr>
                <a:t>droit de réponse de </a:t>
              </a:r>
              <a:r>
                <a:rPr lang="fr-FR" sz="1100" b="0" i="0" u="none" strike="noStrike" cap="none">
                  <a:solidFill>
                    <a:schemeClr val="dk1"/>
                  </a:solidFill>
                  <a:latin typeface="Calibri"/>
                  <a:ea typeface="Calibri"/>
                  <a:cs typeface="Calibri"/>
                  <a:sym typeface="Calibri"/>
                </a:rPr>
                <a:t>la Défense</a:t>
              </a:r>
              <a:r>
                <a:rPr lang="fr-FR" sz="1100">
                  <a:solidFill>
                    <a:schemeClr val="dk1"/>
                  </a:solidFill>
                  <a:latin typeface="Calibri"/>
                  <a:ea typeface="Calibri"/>
                  <a:cs typeface="Calibri"/>
                  <a:sym typeface="Calibri"/>
                </a:rPr>
                <a:t> </a:t>
              </a:r>
              <a:r>
                <a:rPr lang="fr-FR" sz="1100" b="0" i="0" u="none" strike="noStrike" cap="none">
                  <a:solidFill>
                    <a:schemeClr val="dk1"/>
                  </a:solidFill>
                  <a:latin typeface="Calibri"/>
                  <a:ea typeface="Calibri"/>
                  <a:cs typeface="Calibri"/>
                  <a:sym typeface="Calibri"/>
                </a:rPr>
                <a:t>(répond aux arguments de l’</a:t>
              </a:r>
              <a:r>
                <a:rPr lang="fr-FR" sz="1100">
                  <a:solidFill>
                    <a:schemeClr val="dk1"/>
                  </a:solidFill>
                  <a:latin typeface="Calibri"/>
                  <a:ea typeface="Calibri"/>
                  <a:cs typeface="Calibri"/>
                  <a:sym typeface="Calibri"/>
                </a:rPr>
                <a:t>Accusation</a:t>
              </a:r>
              <a:r>
                <a:rPr lang="fr-FR" sz="1100" b="0" i="0" u="none" strike="noStrike" cap="none">
                  <a:solidFill>
                    <a:schemeClr val="dk1"/>
                  </a:solidFill>
                  <a:latin typeface="Calibri"/>
                  <a:ea typeface="Calibri"/>
                  <a:cs typeface="Calibri"/>
                  <a:sym typeface="Calibri"/>
                </a:rPr>
                <a:t>)</a:t>
              </a:r>
            </a:p>
            <a:p>
              <a:pPr marL="257809" indent="-229234">
                <a:buClr>
                  <a:schemeClr val="dk1"/>
                </a:buClr>
                <a:buSzPts val="1100"/>
                <a:buFont typeface="Calibri"/>
                <a:buChar char="•"/>
              </a:pPr>
              <a:r>
                <a:rPr lang="fr-FR" sz="1100" b="1" i="0" u="none" strike="noStrike" cap="none">
                  <a:solidFill>
                    <a:schemeClr val="dk1"/>
                  </a:solidFill>
                  <a:latin typeface="Calibri"/>
                  <a:ea typeface="Calibri"/>
                  <a:cs typeface="Calibri"/>
                  <a:sym typeface="Calibri"/>
                </a:rPr>
                <a:t>Étape 6</a:t>
              </a:r>
              <a:r>
                <a:rPr lang="fr-FR" sz="1100" b="0" i="0" u="none" strike="noStrike" cap="none">
                  <a:solidFill>
                    <a:schemeClr val="dk1"/>
                  </a:solidFill>
                  <a:latin typeface="Calibri"/>
                  <a:ea typeface="Calibri"/>
                  <a:cs typeface="Calibri"/>
                  <a:sym typeface="Calibri"/>
                </a:rPr>
                <a:t> (5 minutes) : délibération des jurés </a:t>
              </a:r>
            </a:p>
            <a:p>
              <a:pPr marL="257809" indent="-229234">
                <a:buClr>
                  <a:schemeClr val="dk1"/>
                </a:buClr>
                <a:buSzPts val="1100"/>
                <a:buFont typeface="Calibri"/>
                <a:buChar char="•"/>
              </a:pPr>
              <a:r>
                <a:rPr lang="fr-FR" sz="1100" b="1" i="0" u="none" strike="noStrike" cap="none">
                  <a:solidFill>
                    <a:schemeClr val="dk1"/>
                  </a:solidFill>
                  <a:latin typeface="Calibri"/>
                  <a:ea typeface="Calibri"/>
                  <a:cs typeface="Calibri"/>
                  <a:sym typeface="Calibri"/>
                </a:rPr>
                <a:t>Étape 7</a:t>
              </a:r>
              <a:r>
                <a:rPr lang="fr-FR" sz="1100" b="0" i="0" u="none" strike="noStrike" cap="none">
                  <a:solidFill>
                    <a:schemeClr val="dk1"/>
                  </a:solidFill>
                  <a:latin typeface="Calibri"/>
                  <a:ea typeface="Calibri"/>
                  <a:cs typeface="Calibri"/>
                  <a:sym typeface="Calibri"/>
                </a:rPr>
                <a:t> (2 minutes) : annonce de la délibération des jurés</a:t>
              </a:r>
              <a:endParaRPr lang="fr-FR" sz="1100">
                <a:solidFill>
                  <a:schemeClr val="dk1"/>
                </a:solidFill>
                <a:latin typeface="Calibri"/>
                <a:ea typeface="Calibri"/>
                <a:cs typeface="Calibri"/>
                <a:sym typeface="Calibri"/>
              </a:endParaRPr>
            </a:p>
            <a:p>
              <a:pPr marL="28575" marR="0" lvl="0" indent="0" algn="l" rtl="0">
                <a:lnSpc>
                  <a:spcPct val="100000"/>
                </a:lnSpc>
                <a:spcBef>
                  <a:spcPts val="0"/>
                </a:spcBef>
                <a:spcAft>
                  <a:spcPts val="0"/>
                </a:spcAft>
                <a:buClr>
                  <a:srgbClr val="000000"/>
                </a:buClr>
                <a:buSzPts val="400"/>
                <a:buFont typeface="Arial"/>
                <a:buNone/>
              </a:pPr>
              <a:endParaRPr sz="400" b="0" i="0" u="none" strike="noStrike" cap="none">
                <a:solidFill>
                  <a:schemeClr val="dk1"/>
                </a:solidFill>
                <a:latin typeface="Calibri"/>
                <a:ea typeface="Calibri"/>
                <a:cs typeface="Calibri"/>
                <a:sym typeface="Calibri"/>
              </a:endParaRPr>
            </a:p>
            <a:p>
              <a:pPr marL="28575" marR="0" lvl="0" indent="0" algn="l" rtl="0">
                <a:lnSpc>
                  <a:spcPct val="100000"/>
                </a:lnSpc>
                <a:spcBef>
                  <a:spcPts val="0"/>
                </a:spcBef>
                <a:spcAft>
                  <a:spcPts val="0"/>
                </a:spcAft>
                <a:buClr>
                  <a:srgbClr val="000000"/>
                </a:buClr>
                <a:buSzPts val="1100"/>
                <a:buFont typeface="Arial"/>
                <a:buNone/>
              </a:pPr>
              <a:r>
                <a:rPr lang="fr-FR" sz="1100" b="1" i="0" u="none" strike="noStrike" cap="none">
                  <a:solidFill>
                    <a:srgbClr val="F06657"/>
                  </a:solidFill>
                  <a:latin typeface="Calibri"/>
                  <a:ea typeface="Calibri"/>
                  <a:cs typeface="Calibri"/>
                  <a:sym typeface="Calibri"/>
                </a:rPr>
                <a:t>Consolidation</a:t>
              </a:r>
              <a:r>
                <a:rPr lang="fr-FR" sz="11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257809" marR="0" lvl="0" indent="-229234" algn="l" rtl="0">
                <a:lnSpc>
                  <a:spcPct val="100000"/>
                </a:lnSpc>
                <a:spcBef>
                  <a:spcPts val="0"/>
                </a:spcBef>
                <a:spcAft>
                  <a:spcPts val="0"/>
                </a:spcAft>
                <a:buClr>
                  <a:schemeClr val="dk1"/>
                </a:buClr>
                <a:buSzPts val="1100"/>
                <a:buFont typeface="Calibri"/>
                <a:buChar char="•"/>
              </a:pPr>
              <a:r>
                <a:rPr lang="fr-FR" sz="1100" b="0" i="0" u="none" strike="noStrike" cap="none">
                  <a:solidFill>
                    <a:schemeClr val="dk1"/>
                  </a:solidFill>
                  <a:latin typeface="Calibri"/>
                  <a:ea typeface="Calibri"/>
                  <a:cs typeface="Calibri"/>
                  <a:sym typeface="Calibri"/>
                </a:rPr>
                <a:t>Synthétiser les arguments, reprendre les arguments les plus pertinents et fiables</a:t>
              </a:r>
            </a:p>
            <a:p>
              <a:pPr marL="257809" marR="0" lvl="0" indent="-229234" algn="l" rtl="0">
                <a:lnSpc>
                  <a:spcPct val="100000"/>
                </a:lnSpc>
                <a:spcBef>
                  <a:spcPts val="0"/>
                </a:spcBef>
                <a:spcAft>
                  <a:spcPts val="0"/>
                </a:spcAft>
                <a:buClr>
                  <a:schemeClr val="dk1"/>
                </a:buClr>
                <a:buSzPts val="1100"/>
                <a:buFont typeface="Calibri"/>
                <a:buChar char="•"/>
              </a:pPr>
              <a:r>
                <a:rPr lang="fr-FR" sz="1100">
                  <a:solidFill>
                    <a:schemeClr val="dk1"/>
                  </a:solidFill>
                  <a:latin typeface="Calibri"/>
                  <a:ea typeface="Calibri"/>
                  <a:cs typeface="Calibri"/>
                  <a:sym typeface="Calibri"/>
                </a:rPr>
                <a:t>Faire le lien avec les notions vues dans les séances théoriques</a:t>
              </a:r>
              <a:endParaRPr sz="1100" b="0" i="0" u="none" strike="noStrike" cap="none">
                <a:solidFill>
                  <a:schemeClr val="dk1"/>
                </a:solidFill>
                <a:latin typeface="Calibri"/>
                <a:ea typeface="Calibri"/>
                <a:cs typeface="Calibri"/>
                <a:sym typeface="Calibri"/>
              </a:endParaRPr>
            </a:p>
            <a:p>
              <a:pPr marL="257809" marR="0" lvl="0" indent="-159384" algn="l" rtl="0">
                <a:lnSpc>
                  <a:spcPct val="100000"/>
                </a:lnSpc>
                <a:spcBef>
                  <a:spcPts val="0"/>
                </a:spcBef>
                <a:spcAft>
                  <a:spcPts val="0"/>
                </a:spcAft>
                <a:buClr>
                  <a:schemeClr val="dk1"/>
                </a:buClr>
                <a:buSzPts val="1100"/>
                <a:buFont typeface="Calibri"/>
                <a:buNone/>
              </a:pPr>
              <a:endParaRPr sz="1100" b="0" i="0" u="none" strike="noStrike" cap="none">
                <a:solidFill>
                  <a:schemeClr val="dk1"/>
                </a:solidFill>
                <a:latin typeface="Calibri"/>
                <a:ea typeface="Calibri"/>
                <a:cs typeface="Calibri"/>
                <a:sym typeface="Calibri"/>
              </a:endParaRPr>
            </a:p>
          </p:txBody>
        </p:sp>
        <p:sp>
          <p:nvSpPr>
            <p:cNvPr id="184" name="Google Shape;184;p4"/>
            <p:cNvSpPr/>
            <p:nvPr/>
          </p:nvSpPr>
          <p:spPr>
            <a:xfrm>
              <a:off x="539875" y="702394"/>
              <a:ext cx="2296714" cy="238759"/>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w="9525" cap="flat" cmpd="sng">
              <a:solidFill>
                <a:srgbClr val="F06657"/>
              </a:solidFill>
              <a:prstDash val="solid"/>
              <a:round/>
              <a:headEnd type="none" w="sm" len="sm"/>
              <a:tailEnd type="none" w="sm" len="sm"/>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Ce que fait </a:t>
              </a:r>
              <a:r>
                <a:rPr lang="fr-FR" sz="1200">
                  <a:solidFill>
                    <a:schemeClr val="dk1"/>
                  </a:solidFill>
                  <a:latin typeface="Calibri"/>
                  <a:ea typeface="Calibri"/>
                  <a:cs typeface="Calibri"/>
                  <a:sym typeface="Calibri"/>
                </a:rPr>
                <a:t>la personne enseignante</a:t>
              </a:r>
              <a:endParaRPr sz="1400" i="0" u="none" strike="noStrike" cap="none">
                <a:solidFill>
                  <a:schemeClr val="dk1"/>
                </a:solidFill>
              </a:endParaRPr>
            </a:p>
          </p:txBody>
        </p:sp>
      </p:grpSp>
      <p:grpSp>
        <p:nvGrpSpPr>
          <p:cNvPr id="185" name="Google Shape;185;p4"/>
          <p:cNvGrpSpPr/>
          <p:nvPr/>
        </p:nvGrpSpPr>
        <p:grpSpPr>
          <a:xfrm>
            <a:off x="556392" y="7327900"/>
            <a:ext cx="3186431" cy="1733315"/>
            <a:chOff x="556392" y="7213876"/>
            <a:chExt cx="3186431" cy="1733315"/>
          </a:xfrm>
        </p:grpSpPr>
        <p:sp>
          <p:nvSpPr>
            <p:cNvPr id="186" name="Google Shape;186;p4"/>
            <p:cNvSpPr/>
            <p:nvPr/>
          </p:nvSpPr>
          <p:spPr>
            <a:xfrm>
              <a:off x="556392" y="7403003"/>
              <a:ext cx="3186431" cy="1544188"/>
            </a:xfrm>
            <a:prstGeom prst="roundRect">
              <a:avLst>
                <a:gd name="adj" fmla="val 5901"/>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29209" marR="0" lvl="0" indent="0" algn="just" rtl="0">
                <a:lnSpc>
                  <a:spcPct val="100000"/>
                </a:lnSpc>
                <a:spcBef>
                  <a:spcPts val="0"/>
                </a:spcBef>
                <a:spcAft>
                  <a:spcPts val="0"/>
                </a:spcAft>
                <a:buClr>
                  <a:srgbClr val="000000"/>
                </a:buClr>
                <a:buSzPts val="1100"/>
                <a:buFont typeface="Arial"/>
                <a:buNone/>
              </a:pPr>
              <a:r>
                <a:rPr lang="fr-FR" sz="1100" b="0" i="0" u="none" strike="noStrike" cap="none" dirty="0">
                  <a:solidFill>
                    <a:srgbClr val="36393B"/>
                  </a:solidFill>
                  <a:latin typeface="Calibri"/>
                  <a:ea typeface="Calibri"/>
                  <a:cs typeface="Calibri"/>
                  <a:sym typeface="Calibri"/>
                </a:rPr>
                <a:t>Il est conseillé de :</a:t>
              </a:r>
              <a:endParaRPr sz="1400" b="0" i="0" u="none" strike="noStrike" cap="none" dirty="0">
                <a:solidFill>
                  <a:srgbClr val="000000"/>
                </a:solidFill>
                <a:latin typeface="Arial"/>
                <a:ea typeface="Arial"/>
                <a:cs typeface="Arial"/>
                <a:sym typeface="Arial"/>
              </a:endParaRPr>
            </a:p>
            <a:p>
              <a:pPr marL="200659" marR="0" lvl="0" indent="-171450" algn="just" rtl="0">
                <a:lnSpc>
                  <a:spcPct val="100000"/>
                </a:lnSpc>
                <a:spcBef>
                  <a:spcPts val="0"/>
                </a:spcBef>
                <a:spcAft>
                  <a:spcPts val="0"/>
                </a:spcAft>
                <a:buClr>
                  <a:schemeClr val="dk1"/>
                </a:buClr>
                <a:buSzPts val="1100"/>
                <a:buFont typeface="Arial"/>
                <a:buChar char="•"/>
              </a:pPr>
              <a:r>
                <a:rPr lang="fr-FR" sz="1100" b="0" i="0" u="none" strike="noStrike" cap="none" dirty="0">
                  <a:solidFill>
                    <a:schemeClr val="dk1"/>
                  </a:solidFill>
                  <a:latin typeface="Calibri"/>
                  <a:ea typeface="Calibri"/>
                  <a:cs typeface="Calibri"/>
                  <a:sym typeface="Calibri"/>
                </a:rPr>
                <a:t>Fournir des ressources pertinentes et fiables en amont du procès.</a:t>
              </a:r>
              <a:endParaRPr sz="1400" b="0" i="0" u="none" strike="noStrike" cap="none" dirty="0">
                <a:solidFill>
                  <a:srgbClr val="000000"/>
                </a:solidFill>
                <a:latin typeface="Arial"/>
                <a:ea typeface="Arial"/>
                <a:cs typeface="Arial"/>
                <a:sym typeface="Arial"/>
              </a:endParaRPr>
            </a:p>
            <a:p>
              <a:pPr marL="200659" marR="0" lvl="0" indent="-171450" algn="just" rtl="0">
                <a:lnSpc>
                  <a:spcPct val="100000"/>
                </a:lnSpc>
                <a:spcBef>
                  <a:spcPts val="0"/>
                </a:spcBef>
                <a:spcAft>
                  <a:spcPts val="0"/>
                </a:spcAft>
                <a:buClr>
                  <a:schemeClr val="dk1"/>
                </a:buClr>
                <a:buSzPts val="1100"/>
                <a:buFont typeface="Arial"/>
                <a:buChar char="•"/>
              </a:pPr>
              <a:r>
                <a:rPr lang="fr-FR" sz="1100" dirty="0">
                  <a:solidFill>
                    <a:schemeClr val="dk1"/>
                  </a:solidFill>
                  <a:latin typeface="Calibri"/>
                  <a:cs typeface="Calibri"/>
                  <a:sym typeface="Calibri"/>
                </a:rPr>
                <a:t>Diffuser un support qui reprend chaque étape du procès pour ne pas que les différentes parties s’y perdent.</a:t>
              </a:r>
            </a:p>
          </p:txBody>
        </p:sp>
        <p:sp>
          <p:nvSpPr>
            <p:cNvPr id="187" name="Google Shape;187;p4"/>
            <p:cNvSpPr/>
            <p:nvPr/>
          </p:nvSpPr>
          <p:spPr>
            <a:xfrm>
              <a:off x="556394" y="7213876"/>
              <a:ext cx="1384914" cy="238760"/>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a:noFill/>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Conseils / variantes</a:t>
              </a:r>
              <a:endParaRPr sz="1200" i="0" u="none" strike="noStrike" cap="none">
                <a:solidFill>
                  <a:schemeClr val="dk1"/>
                </a:solidFill>
                <a:latin typeface="Calibri"/>
                <a:ea typeface="Calibri"/>
                <a:cs typeface="Calibri"/>
                <a:sym typeface="Calibri"/>
              </a:endParaRPr>
            </a:p>
          </p:txBody>
        </p:sp>
      </p:grpSp>
      <p:grpSp>
        <p:nvGrpSpPr>
          <p:cNvPr id="188" name="Google Shape;188;p4"/>
          <p:cNvGrpSpPr/>
          <p:nvPr/>
        </p:nvGrpSpPr>
        <p:grpSpPr>
          <a:xfrm>
            <a:off x="3832252" y="7327900"/>
            <a:ext cx="3186431" cy="1733315"/>
            <a:chOff x="3832252" y="7207870"/>
            <a:chExt cx="3186431" cy="1733315"/>
          </a:xfrm>
        </p:grpSpPr>
        <p:sp>
          <p:nvSpPr>
            <p:cNvPr id="189" name="Google Shape;189;p4"/>
            <p:cNvSpPr/>
            <p:nvPr/>
          </p:nvSpPr>
          <p:spPr>
            <a:xfrm>
              <a:off x="3832252" y="7396997"/>
              <a:ext cx="3186431" cy="1544188"/>
            </a:xfrm>
            <a:prstGeom prst="roundRect">
              <a:avLst>
                <a:gd name="adj" fmla="val 5901"/>
              </a:avLst>
            </a:prstGeom>
            <a:noFill/>
            <a:ln w="12700" cap="flat" cmpd="sng">
              <a:solidFill>
                <a:srgbClr val="F06657"/>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fr-FR" sz="1050" b="0" i="0" u="none" strike="noStrike" cap="none">
                  <a:solidFill>
                    <a:srgbClr val="000000"/>
                  </a:solidFill>
                  <a:latin typeface="Arial"/>
                  <a:ea typeface="Arial"/>
                  <a:cs typeface="Arial"/>
                  <a:sym typeface="Arial"/>
                  <a:hlinkClick r:id="rId4"/>
                </a:rPr>
                <a:t>Article </a:t>
              </a:r>
              <a:r>
                <a:rPr lang="fr-FR" sz="1050" b="0" i="0" u="none" strike="noStrike" cap="none" dirty="0">
                  <a:solidFill>
                    <a:srgbClr val="000000"/>
                  </a:solidFill>
                  <a:latin typeface="Arial"/>
                  <a:ea typeface="Arial"/>
                  <a:cs typeface="Arial"/>
                  <a:sym typeface="Arial"/>
                  <a:hlinkClick r:id="rId4"/>
                </a:rPr>
                <a:t>Campus matin « S’équiper d’un tribunal pédagogique, quel est le verdict ? », Marine </a:t>
              </a:r>
              <a:r>
                <a:rPr lang="fr-FR" sz="1050" b="0" i="0" u="none" strike="noStrike" cap="none" dirty="0" err="1">
                  <a:solidFill>
                    <a:srgbClr val="000000"/>
                  </a:solidFill>
                  <a:latin typeface="Arial"/>
                  <a:ea typeface="Arial"/>
                  <a:cs typeface="Arial"/>
                  <a:sym typeface="Arial"/>
                  <a:hlinkClick r:id="rId4"/>
                </a:rPr>
                <a:t>Dessaux</a:t>
              </a:r>
              <a:r>
                <a:rPr lang="fr-FR" sz="1050" b="0" i="0" u="none" strike="noStrike" cap="none" dirty="0">
                  <a:solidFill>
                    <a:srgbClr val="000000"/>
                  </a:solidFill>
                  <a:latin typeface="Arial"/>
                  <a:ea typeface="Arial"/>
                  <a:cs typeface="Arial"/>
                  <a:sym typeface="Arial"/>
                  <a:hlinkClick r:id="rId4"/>
                </a:rPr>
                <a:t>, 2024</a:t>
              </a:r>
              <a:endParaRPr lang="fr-FR" sz="105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fr-FR" sz="1050" dirty="0">
                  <a:hlinkClick r:id="rId5"/>
                </a:rPr>
                <a:t>Article Panthéon Sorbonne, Les bonnes pratiques de l’éloquence</a:t>
              </a:r>
              <a:endParaRPr lang="fr-FR" sz="1050" b="0" i="0" u="none" strike="noStrike" cap="none" dirty="0">
                <a:solidFill>
                  <a:srgbClr val="000000"/>
                </a:solidFill>
                <a:latin typeface="Arial"/>
                <a:ea typeface="Arial"/>
                <a:cs typeface="Arial"/>
                <a:sym typeface="Arial"/>
              </a:endParaRPr>
            </a:p>
          </p:txBody>
        </p:sp>
        <p:sp>
          <p:nvSpPr>
            <p:cNvPr id="190" name="Google Shape;190;p4"/>
            <p:cNvSpPr/>
            <p:nvPr/>
          </p:nvSpPr>
          <p:spPr>
            <a:xfrm>
              <a:off x="3832254" y="7207870"/>
              <a:ext cx="1546196" cy="238760"/>
            </a:xfrm>
            <a:custGeom>
              <a:avLst/>
              <a:gdLst/>
              <a:ahLst/>
              <a:cxnLst/>
              <a:rect l="l" t="t" r="r" b="b"/>
              <a:pathLst>
                <a:path w="1224914" h="238759" extrusionOk="0">
                  <a:moveTo>
                    <a:pt x="1174610" y="0"/>
                  </a:moveTo>
                  <a:lnTo>
                    <a:pt x="49936" y="0"/>
                  </a:lnTo>
                  <a:lnTo>
                    <a:pt x="30496" y="3923"/>
                  </a:lnTo>
                  <a:lnTo>
                    <a:pt x="14624" y="14624"/>
                  </a:lnTo>
                  <a:lnTo>
                    <a:pt x="3923" y="30496"/>
                  </a:lnTo>
                  <a:lnTo>
                    <a:pt x="0" y="49936"/>
                  </a:lnTo>
                  <a:lnTo>
                    <a:pt x="0" y="238353"/>
                  </a:lnTo>
                  <a:lnTo>
                    <a:pt x="1174610" y="238353"/>
                  </a:lnTo>
                  <a:lnTo>
                    <a:pt x="1194050" y="234430"/>
                  </a:lnTo>
                  <a:lnTo>
                    <a:pt x="1209922" y="223729"/>
                  </a:lnTo>
                  <a:lnTo>
                    <a:pt x="1220623" y="207856"/>
                  </a:lnTo>
                  <a:lnTo>
                    <a:pt x="1224546" y="188417"/>
                  </a:lnTo>
                  <a:lnTo>
                    <a:pt x="1224546" y="49936"/>
                  </a:lnTo>
                  <a:lnTo>
                    <a:pt x="1220623" y="30496"/>
                  </a:lnTo>
                  <a:lnTo>
                    <a:pt x="1209922" y="14624"/>
                  </a:lnTo>
                  <a:lnTo>
                    <a:pt x="1194050" y="3923"/>
                  </a:lnTo>
                  <a:lnTo>
                    <a:pt x="1174610" y="0"/>
                  </a:lnTo>
                  <a:close/>
                </a:path>
              </a:pathLst>
            </a:custGeom>
            <a:solidFill>
              <a:srgbClr val="F06657"/>
            </a:solidFill>
            <a:ln>
              <a:noFill/>
            </a:ln>
          </p:spPr>
          <p:txBody>
            <a:bodyPr spcFirstLastPara="1" wrap="square" lIns="0" tIns="0" rIns="0" bIns="0" anchor="ctr" anchorCtr="0">
              <a:noAutofit/>
            </a:bodyPr>
            <a:lstStyle/>
            <a:p>
              <a:pPr marL="36000" marR="0" lvl="0" indent="0" algn="l" rtl="0">
                <a:lnSpc>
                  <a:spcPct val="100000"/>
                </a:lnSpc>
                <a:spcBef>
                  <a:spcPts val="0"/>
                </a:spcBef>
                <a:spcAft>
                  <a:spcPts val="0"/>
                </a:spcAft>
                <a:buClr>
                  <a:srgbClr val="000000"/>
                </a:buClr>
                <a:buSzPts val="1200"/>
                <a:buFont typeface="Arial"/>
                <a:buNone/>
              </a:pPr>
              <a:r>
                <a:rPr lang="fr-FR" sz="1200" i="0" u="none" strike="noStrike" cap="none">
                  <a:solidFill>
                    <a:schemeClr val="dk1"/>
                  </a:solidFill>
                  <a:latin typeface="Calibri"/>
                  <a:ea typeface="Calibri"/>
                  <a:cs typeface="Calibri"/>
                  <a:sym typeface="Calibri"/>
                </a:rPr>
                <a:t>Références inspirantes</a:t>
              </a:r>
              <a:endParaRPr sz="1200" i="0" u="none" strike="noStrike" cap="none">
                <a:solidFill>
                  <a:schemeClr val="dk1"/>
                </a:solidFill>
                <a:latin typeface="Calibri"/>
                <a:ea typeface="Calibri"/>
                <a:cs typeface="Calibri"/>
                <a:sym typeface="Calibri"/>
              </a:endParaRPr>
            </a:p>
          </p:txBody>
        </p:sp>
      </p:grpSp>
      <p:sp>
        <p:nvSpPr>
          <p:cNvPr id="191" name="Google Shape;191;p4"/>
          <p:cNvSpPr txBox="1"/>
          <p:nvPr/>
        </p:nvSpPr>
        <p:spPr>
          <a:xfrm>
            <a:off x="1796732" y="9208118"/>
            <a:ext cx="3963035" cy="520655"/>
          </a:xfrm>
          <a:prstGeom prst="rect">
            <a:avLst/>
          </a:prstGeom>
          <a:noFill/>
          <a:ln>
            <a:noFill/>
          </a:ln>
        </p:spPr>
        <p:txBody>
          <a:bodyPr spcFirstLastPara="1" wrap="square" lIns="0" tIns="12700" rIns="0" bIns="0"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fr-FR" sz="1100" b="0" i="0" u="none" strike="noStrike" cap="none">
                <a:solidFill>
                  <a:srgbClr val="36393B"/>
                </a:solidFill>
                <a:latin typeface="Calibri"/>
                <a:ea typeface="Calibri"/>
                <a:cs typeface="Calibri"/>
                <a:sym typeface="Calibri"/>
              </a:rPr>
              <a:t>Vous avez une question ou une remarque concernant cette fiche ?</a:t>
            </a:r>
            <a:endParaRPr sz="1100" b="0" i="0" u="none" strike="noStrike" cap="none">
              <a:solidFill>
                <a:schemeClr val="dk1"/>
              </a:solidFill>
              <a:latin typeface="Calibri"/>
              <a:ea typeface="Calibri"/>
              <a:cs typeface="Calibri"/>
              <a:sym typeface="Calibri"/>
            </a:endParaRPr>
          </a:p>
          <a:p>
            <a:pPr marL="1905" marR="0" lvl="0" indent="0" algn="ctr" rtl="0">
              <a:lnSpc>
                <a:spcPct val="100000"/>
              </a:lnSpc>
              <a:spcBef>
                <a:spcPts val="0"/>
              </a:spcBef>
              <a:spcAft>
                <a:spcPts val="0"/>
              </a:spcAft>
              <a:buClr>
                <a:srgbClr val="000000"/>
              </a:buClr>
              <a:buSzPts val="1100"/>
              <a:buFont typeface="Arial"/>
              <a:buNone/>
            </a:pPr>
            <a:r>
              <a:rPr lang="fr-FR" sz="1100" b="0" i="0" u="none" strike="noStrike" cap="none">
                <a:solidFill>
                  <a:srgbClr val="36393B"/>
                </a:solidFill>
                <a:latin typeface="Calibri"/>
                <a:ea typeface="Calibri"/>
                <a:cs typeface="Calibri"/>
                <a:sym typeface="Calibri"/>
              </a:rPr>
              <a:t>Contactez nous : </a:t>
            </a:r>
            <a:r>
              <a:rPr lang="fr-FR" sz="1100" b="0" i="0" u="sng" strike="noStrike" cap="none">
                <a:solidFill>
                  <a:srgbClr val="36393B"/>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contact@learninglab-network.com</a:t>
            </a:r>
            <a:endParaRPr sz="1100" b="0" i="0" u="none" strike="noStrike" cap="none">
              <a:solidFill>
                <a:schemeClr val="dk1"/>
              </a:solidFill>
              <a:latin typeface="Calibri"/>
              <a:ea typeface="Calibri"/>
              <a:cs typeface="Calibri"/>
              <a:sym typeface="Calibri"/>
            </a:endParaRPr>
          </a:p>
          <a:p>
            <a:pPr marL="1905" marR="0" lvl="0" indent="0" algn="ctr" rtl="0">
              <a:lnSpc>
                <a:spcPct val="100000"/>
              </a:lnSpc>
              <a:spcBef>
                <a:spcPts val="0"/>
              </a:spcBef>
              <a:spcAft>
                <a:spcPts val="0"/>
              </a:spcAft>
              <a:buClr>
                <a:srgbClr val="000000"/>
              </a:buClr>
              <a:buSzPts val="1100"/>
              <a:buFont typeface="Arial"/>
              <a:buNone/>
            </a:pPr>
            <a:r>
              <a:rPr lang="fr-FR" sz="1100" b="0" i="0" u="none" strike="noStrike" cap="none">
                <a:solidFill>
                  <a:srgbClr val="36393B"/>
                </a:solidFill>
                <a:latin typeface="Calibri"/>
                <a:ea typeface="Calibri"/>
                <a:cs typeface="Calibri"/>
                <a:sym typeface="Calibri"/>
              </a:rPr>
              <a:t>Plus de fiches sur : </a:t>
            </a:r>
            <a:r>
              <a:rPr lang="fr-FR" sz="1100" b="0" i="0" u="sng" strike="noStrike" cap="none">
                <a:solidFill>
                  <a:srgbClr val="36393B"/>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www.learninglab-network.com</a:t>
            </a:r>
            <a:r>
              <a:rPr lang="fr-FR" sz="1100" b="0" i="0" u="none" strike="noStrike" cap="none">
                <a:solidFill>
                  <a:srgbClr val="36393B"/>
                </a:solidFill>
                <a:latin typeface="Calibri"/>
                <a:ea typeface="Calibri"/>
                <a:cs typeface="Calibri"/>
                <a:sym typeface="Calibri"/>
              </a:rPr>
              <a:t> </a:t>
            </a:r>
            <a:endParaRPr sz="1100" b="0" i="0" u="none" strike="noStrike" cap="none">
              <a:solidFill>
                <a:schemeClr val="dk1"/>
              </a:solidFill>
              <a:latin typeface="Calibri"/>
              <a:ea typeface="Calibri"/>
              <a:cs typeface="Calibri"/>
              <a:sym typeface="Calibri"/>
            </a:endParaRPr>
          </a:p>
        </p:txBody>
      </p:sp>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6393B"/>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c6ae400-df67-4829-9ed1-e30babf5eeda" xsi:nil="true"/>
    <lcf76f155ced4ddcb4097134ff3c332f xmlns="92e136f1-1372-40b1-86e2-efbf51f8ef5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CCC1B8BBCBD044B0A3ED87D4360FB2" ma:contentTypeVersion="18" ma:contentTypeDescription="Create a new document." ma:contentTypeScope="" ma:versionID="6ce5cf42140df0e534cbc190b0db6284">
  <xsd:schema xmlns:xsd="http://www.w3.org/2001/XMLSchema" xmlns:xs="http://www.w3.org/2001/XMLSchema" xmlns:p="http://schemas.microsoft.com/office/2006/metadata/properties" xmlns:ns2="92e136f1-1372-40b1-86e2-efbf51f8ef50" xmlns:ns3="ec6ae400-df67-4829-9ed1-e30babf5eeda" targetNamespace="http://schemas.microsoft.com/office/2006/metadata/properties" ma:root="true" ma:fieldsID="bb10153160ade532b460c814c580f7ca" ns2:_="" ns3:_="">
    <xsd:import namespace="92e136f1-1372-40b1-86e2-efbf51f8ef50"/>
    <xsd:import namespace="ec6ae400-df67-4829-9ed1-e30babf5eed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e136f1-1372-40b1-86e2-efbf51f8ef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ac37446-e390-4bf4-b5f2-94ca742865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6ae400-df67-4829-9ed1-e30babf5ee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7a4aefd-c564-4445-a828-e502de547f3c}" ma:internalName="TaxCatchAll" ma:showField="CatchAllData" ma:web="ec6ae400-df67-4829-9ed1-e30babf5ee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74D45D-D87C-454F-8CC4-0B568BA9C45B}">
  <ds:schemaRefs>
    <ds:schemaRef ds:uri="http://schemas.microsoft.com/sharepoint/v3/contenttype/forms"/>
  </ds:schemaRefs>
</ds:datastoreItem>
</file>

<file path=customXml/itemProps2.xml><?xml version="1.0" encoding="utf-8"?>
<ds:datastoreItem xmlns:ds="http://schemas.openxmlformats.org/officeDocument/2006/customXml" ds:itemID="{00F237F1-E3AD-4F22-8D3B-E6A26A81051C}">
  <ds:schemaRefs>
    <ds:schemaRef ds:uri="92e136f1-1372-40b1-86e2-efbf51f8ef50"/>
    <ds:schemaRef ds:uri="ec6ae400-df67-4829-9ed1-e30babf5eed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83EA297-3E73-40F6-9BA4-29A2D16AE643}">
  <ds:schemaRefs>
    <ds:schemaRef ds:uri="92e136f1-1372-40b1-86e2-efbf51f8ef50"/>
    <ds:schemaRef ds:uri="ec6ae400-df67-4829-9ed1-e30babf5eed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839</Words>
  <Application>Microsoft Office PowerPoint</Application>
  <PresentationFormat>Personnalisé</PresentationFormat>
  <Paragraphs>87</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Calibri</vt:lpstr>
      <vt:lpstr>Tahoma</vt:lpstr>
      <vt:lpstr>Arial</vt:lpstr>
      <vt:lpstr>Montserrat</vt:lpstr>
      <vt:lpstr>Palatino Linotype</vt:lpstr>
      <vt:lpstr>Office Theme</vt:lpstr>
      <vt:lpstr>Procès-débat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Procès-débat</dc:title>
  <dc:creator>Marie-Chantal Baudier</dc:creator>
  <cp:lastModifiedBy>PRASEUTH Guilain</cp:lastModifiedBy>
  <cp:revision>1</cp:revision>
  <dcterms:created xsi:type="dcterms:W3CDTF">2023-12-19T15:17:25Z</dcterms:created>
  <dcterms:modified xsi:type="dcterms:W3CDTF">2025-01-06T13:09:26Z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2023-03-21T00:00:00Z</vt:filetime>
  </property>
  <property fmtid="{D5CDD505-2E9C-101B-9397-08002B2CF9AE}" pid="3" name="Creator">
    <vt:lpwstr>Adobe Illustrator 27.3 (Macintosh)</vt:lpwstr>
  </property>
  <property fmtid="{D5CDD505-2E9C-101B-9397-08002B2CF9AE}" pid="4" name="LastSaved">
    <vt:filetime>2023-12-19T00:00:00Z</vt:filetime>
  </property>
  <property fmtid="{D5CDD505-2E9C-101B-9397-08002B2CF9AE}" pid="5" name="ContentTypeId">
    <vt:lpwstr>0x0101003DCCC1B8BBCBD044B0A3ED87D4360FB2</vt:lpwstr>
  </property>
  <property fmtid="{D5CDD505-2E9C-101B-9397-08002B2CF9AE}" pid="6" name="MediaServiceImageTags">
    <vt:lpwstr/>
  </property>
</Properties>
</file>