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6" r:id="rId5"/>
    <p:sldId id="257" r:id="rId6"/>
  </p:sldIdLst>
  <p:sldSz cx="7556500" cy="10693400"/>
  <p:notesSz cx="7556500" cy="10693400"/>
  <p:embeddedFontLst>
    <p:embeddedFont>
      <p:font typeface="Montserrat" panose="00000500000000000000" pitchFamily="2" charset="0"/>
      <p:regular r:id="rId8"/>
      <p:bold r:id="rId9"/>
      <p:italic r:id="rId10"/>
      <p:boldItalic r:id="rId11"/>
    </p:embeddedFont>
    <p:embeddedFont>
      <p:font typeface="Palatino Linotype" panose="02040502050505030304" pitchFamily="18" charset="0"/>
      <p:regular r:id="rId12"/>
      <p:bold r:id="rId13"/>
      <p:italic r:id="rId14"/>
      <p:boldItalic r:id="rId15"/>
    </p:embeddedFont>
    <p:embeddedFont>
      <p:font typeface="Tahoma" panose="020B0604030504040204" pitchFamily="3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XVXgxT8Y+3PiRjwu488MsY0X0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2288"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customschemas.google.com/relationships/presentationmetadata" Target="meta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59650" y="802000"/>
            <a:ext cx="5037900"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3: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txBox="1">
            <a:spLocks noGrp="1"/>
          </p:cNvSpPr>
          <p:nvPr>
            <p:ph type="body" idx="1"/>
          </p:nvPr>
        </p:nvSpPr>
        <p:spPr>
          <a:xfrm>
            <a:off x="755650" y="5079350"/>
            <a:ext cx="6045200" cy="48120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4:notes"/>
          <p:cNvSpPr>
            <a:spLocks noGrp="1" noRot="1" noChangeAspect="1"/>
          </p:cNvSpPr>
          <p:nvPr>
            <p:ph type="sldImg" idx="2"/>
          </p:nvPr>
        </p:nvSpPr>
        <p:spPr>
          <a:xfrm>
            <a:off x="2360613" y="801688"/>
            <a:ext cx="2835275"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20https:/creativecommons.org/by-nc-sa/4.0/"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12"/>
        <p:cNvGrpSpPr/>
        <p:nvPr/>
      </p:nvGrpSpPr>
      <p:grpSpPr>
        <a:xfrm>
          <a:off x="0" y="0"/>
          <a:ext cx="0" cy="0"/>
          <a:chOff x="0" y="0"/>
          <a:chExt cx="0" cy="0"/>
        </a:xfrm>
      </p:grpSpPr>
      <p:sp>
        <p:nvSpPr>
          <p:cNvPr id="13" name="Google Shape;13;p9"/>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 name="Google Shape;14;p9"/>
          <p:cNvPicPr preferRelativeResize="0"/>
          <p:nvPr/>
        </p:nvPicPr>
        <p:blipFill rotWithShape="1">
          <a:blip r:embed="rId2">
            <a:alphaModFix/>
          </a:blip>
          <a:srcRect/>
          <a:stretch/>
        </p:blipFill>
        <p:spPr>
          <a:xfrm>
            <a:off x="7016308" y="412798"/>
            <a:ext cx="153669" cy="153670"/>
          </a:xfrm>
          <a:prstGeom prst="rect">
            <a:avLst/>
          </a:prstGeom>
          <a:noFill/>
          <a:ln>
            <a:noFill/>
          </a:ln>
        </p:spPr>
      </p:pic>
      <p:sp>
        <p:nvSpPr>
          <p:cNvPr id="15" name="Google Shape;15;p9"/>
          <p:cNvSpPr/>
          <p:nvPr/>
        </p:nvSpPr>
        <p:spPr>
          <a:xfrm>
            <a:off x="7016381" y="81927"/>
            <a:ext cx="487680" cy="485140"/>
          </a:xfrm>
          <a:custGeom>
            <a:avLst/>
            <a:gdLst/>
            <a:ahLst/>
            <a:cxnLst/>
            <a:rect l="l" t="t" r="r" b="b"/>
            <a:pathLst>
              <a:path w="487679" h="485140" extrusionOk="0">
                <a:moveTo>
                  <a:pt x="130886" y="352640"/>
                </a:moveTo>
                <a:lnTo>
                  <a:pt x="130429" y="352158"/>
                </a:lnTo>
                <a:lnTo>
                  <a:pt x="130429" y="352640"/>
                </a:lnTo>
                <a:lnTo>
                  <a:pt x="130886" y="352640"/>
                </a:lnTo>
                <a:close/>
              </a:path>
              <a:path w="487679" h="485140" extrusionOk="0">
                <a:moveTo>
                  <a:pt x="487235" y="409232"/>
                </a:moveTo>
                <a:lnTo>
                  <a:pt x="482041" y="380238"/>
                </a:lnTo>
                <a:lnTo>
                  <a:pt x="465531" y="354571"/>
                </a:lnTo>
                <a:lnTo>
                  <a:pt x="463931" y="352971"/>
                </a:lnTo>
                <a:lnTo>
                  <a:pt x="464058" y="352653"/>
                </a:lnTo>
                <a:lnTo>
                  <a:pt x="435089" y="311899"/>
                </a:lnTo>
                <a:lnTo>
                  <a:pt x="420649" y="265798"/>
                </a:lnTo>
                <a:lnTo>
                  <a:pt x="420700" y="217944"/>
                </a:lnTo>
                <a:lnTo>
                  <a:pt x="435267" y="171881"/>
                </a:lnTo>
                <a:lnTo>
                  <a:pt x="464324" y="131178"/>
                </a:lnTo>
                <a:lnTo>
                  <a:pt x="481304" y="105867"/>
                </a:lnTo>
                <a:lnTo>
                  <a:pt x="487057" y="77000"/>
                </a:lnTo>
                <a:lnTo>
                  <a:pt x="481558" y="48094"/>
                </a:lnTo>
                <a:lnTo>
                  <a:pt x="464324" y="22148"/>
                </a:lnTo>
                <a:lnTo>
                  <a:pt x="438848" y="5448"/>
                </a:lnTo>
                <a:lnTo>
                  <a:pt x="409943" y="12"/>
                </a:lnTo>
                <a:lnTo>
                  <a:pt x="381114" y="5803"/>
                </a:lnTo>
                <a:lnTo>
                  <a:pt x="355282" y="23355"/>
                </a:lnTo>
                <a:lnTo>
                  <a:pt x="314274" y="52895"/>
                </a:lnTo>
                <a:lnTo>
                  <a:pt x="267766" y="67640"/>
                </a:lnTo>
                <a:lnTo>
                  <a:pt x="219443" y="67576"/>
                </a:lnTo>
                <a:lnTo>
                  <a:pt x="172961" y="52717"/>
                </a:lnTo>
                <a:lnTo>
                  <a:pt x="131127" y="22148"/>
                </a:lnTo>
                <a:lnTo>
                  <a:pt x="130810" y="22148"/>
                </a:lnTo>
                <a:lnTo>
                  <a:pt x="105283" y="5435"/>
                </a:lnTo>
                <a:lnTo>
                  <a:pt x="76339" y="0"/>
                </a:lnTo>
                <a:lnTo>
                  <a:pt x="47459" y="5803"/>
                </a:lnTo>
                <a:lnTo>
                  <a:pt x="22148" y="22847"/>
                </a:lnTo>
                <a:lnTo>
                  <a:pt x="5435" y="48374"/>
                </a:lnTo>
                <a:lnTo>
                  <a:pt x="0" y="77330"/>
                </a:lnTo>
                <a:lnTo>
                  <a:pt x="5803" y="106197"/>
                </a:lnTo>
                <a:lnTo>
                  <a:pt x="22847" y="131508"/>
                </a:lnTo>
                <a:lnTo>
                  <a:pt x="48056" y="148094"/>
                </a:lnTo>
                <a:lnTo>
                  <a:pt x="76657" y="153670"/>
                </a:lnTo>
                <a:lnTo>
                  <a:pt x="105295" y="148221"/>
                </a:lnTo>
                <a:lnTo>
                  <a:pt x="130568" y="131737"/>
                </a:lnTo>
                <a:lnTo>
                  <a:pt x="130568" y="132270"/>
                </a:lnTo>
                <a:lnTo>
                  <a:pt x="170903" y="101752"/>
                </a:lnTo>
                <a:lnTo>
                  <a:pt x="217081" y="85902"/>
                </a:lnTo>
                <a:lnTo>
                  <a:pt x="265430" y="84810"/>
                </a:lnTo>
                <a:lnTo>
                  <a:pt x="312280" y="98564"/>
                </a:lnTo>
                <a:lnTo>
                  <a:pt x="353936" y="127241"/>
                </a:lnTo>
                <a:lnTo>
                  <a:pt x="384467" y="167576"/>
                </a:lnTo>
                <a:lnTo>
                  <a:pt x="400316" y="213753"/>
                </a:lnTo>
                <a:lnTo>
                  <a:pt x="401408" y="262115"/>
                </a:lnTo>
                <a:lnTo>
                  <a:pt x="387654" y="308952"/>
                </a:lnTo>
                <a:lnTo>
                  <a:pt x="358965" y="350608"/>
                </a:lnTo>
                <a:lnTo>
                  <a:pt x="356666" y="352971"/>
                </a:lnTo>
                <a:lnTo>
                  <a:pt x="356882" y="352971"/>
                </a:lnTo>
                <a:lnTo>
                  <a:pt x="339636" y="378142"/>
                </a:lnTo>
                <a:lnTo>
                  <a:pt x="333590" y="406971"/>
                </a:lnTo>
                <a:lnTo>
                  <a:pt x="338785" y="435965"/>
                </a:lnTo>
                <a:lnTo>
                  <a:pt x="355282" y="461619"/>
                </a:lnTo>
                <a:lnTo>
                  <a:pt x="380453" y="478878"/>
                </a:lnTo>
                <a:lnTo>
                  <a:pt x="409282" y="484924"/>
                </a:lnTo>
                <a:lnTo>
                  <a:pt x="438277" y="479729"/>
                </a:lnTo>
                <a:lnTo>
                  <a:pt x="463931" y="463219"/>
                </a:lnTo>
                <a:lnTo>
                  <a:pt x="481190" y="438061"/>
                </a:lnTo>
                <a:lnTo>
                  <a:pt x="487235" y="409232"/>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 name="Google Shape;16;p9"/>
          <p:cNvPicPr preferRelativeResize="0"/>
          <p:nvPr/>
        </p:nvPicPr>
        <p:blipFill rotWithShape="1">
          <a:blip r:embed="rId3">
            <a:alphaModFix/>
          </a:blip>
          <a:srcRect/>
          <a:stretch/>
        </p:blipFill>
        <p:spPr>
          <a:xfrm>
            <a:off x="324812" y="347785"/>
            <a:ext cx="114084" cy="114071"/>
          </a:xfrm>
          <a:prstGeom prst="rect">
            <a:avLst/>
          </a:prstGeom>
          <a:noFill/>
          <a:ln>
            <a:noFill/>
          </a:ln>
        </p:spPr>
      </p:pic>
      <p:sp>
        <p:nvSpPr>
          <p:cNvPr id="17" name="Google Shape;17;p9"/>
          <p:cNvSpPr/>
          <p:nvPr/>
        </p:nvSpPr>
        <p:spPr>
          <a:xfrm>
            <a:off x="79171" y="100101"/>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47"/>
                </a:lnTo>
                <a:lnTo>
                  <a:pt x="343890" y="17297"/>
                </a:lnTo>
                <a:lnTo>
                  <a:pt x="325196" y="4495"/>
                </a:lnTo>
                <a:lnTo>
                  <a:pt x="303796" y="0"/>
                </a:lnTo>
                <a:lnTo>
                  <a:pt x="282270" y="3860"/>
                </a:lnTo>
                <a:lnTo>
                  <a:pt x="262039" y="17297"/>
                </a:lnTo>
                <a:lnTo>
                  <a:pt x="261810" y="17208"/>
                </a:lnTo>
                <a:lnTo>
                  <a:pt x="223253" y="42405"/>
                </a:lnTo>
                <a:lnTo>
                  <a:pt x="179565" y="50761"/>
                </a:lnTo>
                <a:lnTo>
                  <a:pt x="135877" y="42291"/>
                </a:lnTo>
                <a:lnTo>
                  <a:pt x="97396" y="17005"/>
                </a:lnTo>
                <a:lnTo>
                  <a:pt x="78600" y="4406"/>
                </a:lnTo>
                <a:lnTo>
                  <a:pt x="57175" y="139"/>
                </a:lnTo>
                <a:lnTo>
                  <a:pt x="35712" y="4216"/>
                </a:lnTo>
                <a:lnTo>
                  <a:pt x="16573" y="16891"/>
                </a:lnTo>
                <a:lnTo>
                  <a:pt x="4051" y="35915"/>
                </a:lnTo>
                <a:lnTo>
                  <a:pt x="12" y="57378"/>
                </a:lnTo>
                <a:lnTo>
                  <a:pt x="4305" y="78778"/>
                </a:lnTo>
                <a:lnTo>
                  <a:pt x="17348" y="97955"/>
                </a:lnTo>
                <a:lnTo>
                  <a:pt x="43040" y="136753"/>
                </a:lnTo>
                <a:lnTo>
                  <a:pt x="51562" y="180860"/>
                </a:lnTo>
                <a:lnTo>
                  <a:pt x="42926" y="224955"/>
                </a:lnTo>
                <a:lnTo>
                  <a:pt x="16459" y="264591"/>
                </a:lnTo>
                <a:lnTo>
                  <a:pt x="4038" y="283540"/>
                </a:lnTo>
                <a:lnTo>
                  <a:pt x="4318" y="326466"/>
                </a:lnTo>
                <a:lnTo>
                  <a:pt x="35915" y="357670"/>
                </a:lnTo>
                <a:lnTo>
                  <a:pt x="57404" y="361708"/>
                </a:lnTo>
                <a:lnTo>
                  <a:pt x="78841" y="357390"/>
                </a:lnTo>
                <a:lnTo>
                  <a:pt x="97637" y="344741"/>
                </a:lnTo>
                <a:lnTo>
                  <a:pt x="109943" y="326034"/>
                </a:lnTo>
                <a:lnTo>
                  <a:pt x="114084" y="304800"/>
                </a:lnTo>
                <a:lnTo>
                  <a:pt x="110045" y="283540"/>
                </a:lnTo>
                <a:lnTo>
                  <a:pt x="97815" y="264782"/>
                </a:lnTo>
                <a:lnTo>
                  <a:pt x="98209" y="264782"/>
                </a:lnTo>
                <a:lnTo>
                  <a:pt x="71577" y="226568"/>
                </a:lnTo>
                <a:lnTo>
                  <a:pt x="61988" y="182638"/>
                </a:lnTo>
                <a:lnTo>
                  <a:pt x="69583" y="138328"/>
                </a:lnTo>
                <a:lnTo>
                  <a:pt x="94475" y="98958"/>
                </a:lnTo>
                <a:lnTo>
                  <a:pt x="132676" y="72326"/>
                </a:lnTo>
                <a:lnTo>
                  <a:pt x="176606" y="62750"/>
                </a:lnTo>
                <a:lnTo>
                  <a:pt x="220929" y="70345"/>
                </a:lnTo>
                <a:lnTo>
                  <a:pt x="260299" y="95224"/>
                </a:lnTo>
                <a:lnTo>
                  <a:pt x="262039" y="96774"/>
                </a:lnTo>
                <a:lnTo>
                  <a:pt x="280720" y="109575"/>
                </a:lnTo>
                <a:lnTo>
                  <a:pt x="302120" y="114071"/>
                </a:lnTo>
                <a:lnTo>
                  <a:pt x="323646" y="110210"/>
                </a:lnTo>
                <a:lnTo>
                  <a:pt x="342696"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 name="Google Shape;18;p9"/>
          <p:cNvPicPr preferRelativeResize="0"/>
          <p:nvPr/>
        </p:nvPicPr>
        <p:blipFill rotWithShape="1">
          <a:blip r:embed="rId3">
            <a:alphaModFix/>
          </a:blip>
          <a:srcRect/>
          <a:stretch/>
        </p:blipFill>
        <p:spPr>
          <a:xfrm>
            <a:off x="325663" y="10238718"/>
            <a:ext cx="113512" cy="113525"/>
          </a:xfrm>
          <a:prstGeom prst="rect">
            <a:avLst/>
          </a:prstGeom>
          <a:noFill/>
          <a:ln>
            <a:noFill/>
          </a:ln>
        </p:spPr>
      </p:pic>
      <p:sp>
        <p:nvSpPr>
          <p:cNvPr id="19" name="Google Shape;19;p9"/>
          <p:cNvSpPr/>
          <p:nvPr/>
        </p:nvSpPr>
        <p:spPr>
          <a:xfrm>
            <a:off x="79184" y="10238448"/>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17"/>
                </a:moveTo>
                <a:lnTo>
                  <a:pt x="355638" y="279781"/>
                </a:lnTo>
                <a:lnTo>
                  <a:pt x="343052" y="261086"/>
                </a:lnTo>
                <a:lnTo>
                  <a:pt x="324434" y="248831"/>
                </a:lnTo>
                <a:lnTo>
                  <a:pt x="303301" y="244716"/>
                </a:lnTo>
                <a:lnTo>
                  <a:pt x="282143" y="248729"/>
                </a:lnTo>
                <a:lnTo>
                  <a:pt x="263474" y="260908"/>
                </a:lnTo>
                <a:lnTo>
                  <a:pt x="263474" y="260515"/>
                </a:lnTo>
                <a:lnTo>
                  <a:pt x="225450" y="287007"/>
                </a:lnTo>
                <a:lnTo>
                  <a:pt x="181737" y="296532"/>
                </a:lnTo>
                <a:lnTo>
                  <a:pt x="137642" y="288988"/>
                </a:lnTo>
                <a:lnTo>
                  <a:pt x="98463" y="264223"/>
                </a:lnTo>
                <a:lnTo>
                  <a:pt x="71970" y="226199"/>
                </a:lnTo>
                <a:lnTo>
                  <a:pt x="62433" y="182486"/>
                </a:lnTo>
                <a:lnTo>
                  <a:pt x="69989" y="138391"/>
                </a:lnTo>
                <a:lnTo>
                  <a:pt x="94754" y="99225"/>
                </a:lnTo>
                <a:lnTo>
                  <a:pt x="96291" y="97485"/>
                </a:lnTo>
                <a:lnTo>
                  <a:pt x="109029" y="78892"/>
                </a:lnTo>
                <a:lnTo>
                  <a:pt x="113499" y="57594"/>
                </a:lnTo>
                <a:lnTo>
                  <a:pt x="109664" y="36182"/>
                </a:lnTo>
                <a:lnTo>
                  <a:pt x="97472" y="17221"/>
                </a:lnTo>
                <a:lnTo>
                  <a:pt x="78879" y="4470"/>
                </a:lnTo>
                <a:lnTo>
                  <a:pt x="57581" y="0"/>
                </a:lnTo>
                <a:lnTo>
                  <a:pt x="36169" y="3848"/>
                </a:lnTo>
                <a:lnTo>
                  <a:pt x="17208" y="16040"/>
                </a:lnTo>
                <a:lnTo>
                  <a:pt x="4470" y="34620"/>
                </a:lnTo>
                <a:lnTo>
                  <a:pt x="0" y="55918"/>
                </a:lnTo>
                <a:lnTo>
                  <a:pt x="3835" y="77343"/>
                </a:lnTo>
                <a:lnTo>
                  <a:pt x="17208" y="97485"/>
                </a:lnTo>
                <a:lnTo>
                  <a:pt x="17119" y="97713"/>
                </a:lnTo>
                <a:lnTo>
                  <a:pt x="42189" y="136067"/>
                </a:lnTo>
                <a:lnTo>
                  <a:pt x="50520" y="179552"/>
                </a:lnTo>
                <a:lnTo>
                  <a:pt x="42087" y="223012"/>
                </a:lnTo>
                <a:lnTo>
                  <a:pt x="16929" y="261315"/>
                </a:lnTo>
                <a:lnTo>
                  <a:pt x="4381" y="280022"/>
                </a:lnTo>
                <a:lnTo>
                  <a:pt x="139" y="301332"/>
                </a:lnTo>
                <a:lnTo>
                  <a:pt x="4203" y="322694"/>
                </a:lnTo>
                <a:lnTo>
                  <a:pt x="16929" y="341871"/>
                </a:lnTo>
                <a:lnTo>
                  <a:pt x="35750" y="354203"/>
                </a:lnTo>
                <a:lnTo>
                  <a:pt x="57099" y="358228"/>
                </a:lnTo>
                <a:lnTo>
                  <a:pt x="78397" y="353949"/>
                </a:lnTo>
                <a:lnTo>
                  <a:pt x="97472" y="340969"/>
                </a:lnTo>
                <a:lnTo>
                  <a:pt x="136080" y="315404"/>
                </a:lnTo>
                <a:lnTo>
                  <a:pt x="179984" y="306920"/>
                </a:lnTo>
                <a:lnTo>
                  <a:pt x="223850" y="315518"/>
                </a:lnTo>
                <a:lnTo>
                  <a:pt x="263296" y="341871"/>
                </a:lnTo>
                <a:lnTo>
                  <a:pt x="282143" y="354215"/>
                </a:lnTo>
                <a:lnTo>
                  <a:pt x="303530" y="358228"/>
                </a:lnTo>
                <a:lnTo>
                  <a:pt x="324866" y="353936"/>
                </a:lnTo>
                <a:lnTo>
                  <a:pt x="343560" y="341350"/>
                </a:lnTo>
                <a:lnTo>
                  <a:pt x="355904" y="322491"/>
                </a:lnTo>
                <a:lnTo>
                  <a:pt x="359930" y="30111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 name="Google Shape;20;p9"/>
          <p:cNvPicPr preferRelativeResize="0"/>
          <p:nvPr/>
        </p:nvPicPr>
        <p:blipFill rotWithShape="1">
          <a:blip r:embed="rId4">
            <a:alphaModFix/>
          </a:blip>
          <a:srcRect/>
          <a:stretch/>
        </p:blipFill>
        <p:spPr>
          <a:xfrm>
            <a:off x="7119550" y="10232556"/>
            <a:ext cx="114084" cy="114071"/>
          </a:xfrm>
          <a:prstGeom prst="rect">
            <a:avLst/>
          </a:prstGeom>
          <a:noFill/>
          <a:ln>
            <a:noFill/>
          </a:ln>
        </p:spPr>
      </p:pic>
      <p:sp>
        <p:nvSpPr>
          <p:cNvPr id="21" name="Google Shape;21;p9"/>
          <p:cNvSpPr/>
          <p:nvPr/>
        </p:nvSpPr>
        <p:spPr>
          <a:xfrm>
            <a:off x="7119264" y="10232619"/>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67"/>
                </a:moveTo>
                <a:lnTo>
                  <a:pt x="355688" y="35229"/>
                </a:lnTo>
                <a:lnTo>
                  <a:pt x="343039" y="16446"/>
                </a:lnTo>
                <a:lnTo>
                  <a:pt x="324078" y="4038"/>
                </a:lnTo>
                <a:lnTo>
                  <a:pt x="302590" y="0"/>
                </a:lnTo>
                <a:lnTo>
                  <a:pt x="281152" y="4318"/>
                </a:lnTo>
                <a:lnTo>
                  <a:pt x="262369" y="16967"/>
                </a:lnTo>
                <a:lnTo>
                  <a:pt x="250050" y="35674"/>
                </a:lnTo>
                <a:lnTo>
                  <a:pt x="245922" y="56908"/>
                </a:lnTo>
                <a:lnTo>
                  <a:pt x="249961" y="78168"/>
                </a:lnTo>
                <a:lnTo>
                  <a:pt x="262191" y="96926"/>
                </a:lnTo>
                <a:lnTo>
                  <a:pt x="261797" y="96926"/>
                </a:lnTo>
                <a:lnTo>
                  <a:pt x="288429" y="135140"/>
                </a:lnTo>
                <a:lnTo>
                  <a:pt x="298005" y="179070"/>
                </a:lnTo>
                <a:lnTo>
                  <a:pt x="290410" y="223380"/>
                </a:lnTo>
                <a:lnTo>
                  <a:pt x="265531" y="262750"/>
                </a:lnTo>
                <a:lnTo>
                  <a:pt x="227317" y="289382"/>
                </a:lnTo>
                <a:lnTo>
                  <a:pt x="183388" y="298958"/>
                </a:lnTo>
                <a:lnTo>
                  <a:pt x="139077" y="291363"/>
                </a:lnTo>
                <a:lnTo>
                  <a:pt x="99707" y="266484"/>
                </a:lnTo>
                <a:lnTo>
                  <a:pt x="97967" y="264934"/>
                </a:lnTo>
                <a:lnTo>
                  <a:pt x="79286" y="252133"/>
                </a:lnTo>
                <a:lnTo>
                  <a:pt x="57873" y="247637"/>
                </a:lnTo>
                <a:lnTo>
                  <a:pt x="36360" y="251498"/>
                </a:lnTo>
                <a:lnTo>
                  <a:pt x="17310" y="263753"/>
                </a:lnTo>
                <a:lnTo>
                  <a:pt x="4495" y="282435"/>
                </a:lnTo>
                <a:lnTo>
                  <a:pt x="0" y="303834"/>
                </a:lnTo>
                <a:lnTo>
                  <a:pt x="3860" y="325361"/>
                </a:lnTo>
                <a:lnTo>
                  <a:pt x="16116" y="344411"/>
                </a:lnTo>
                <a:lnTo>
                  <a:pt x="34798" y="357212"/>
                </a:lnTo>
                <a:lnTo>
                  <a:pt x="56197" y="361708"/>
                </a:lnTo>
                <a:lnTo>
                  <a:pt x="77724" y="357847"/>
                </a:lnTo>
                <a:lnTo>
                  <a:pt x="97967" y="344411"/>
                </a:lnTo>
                <a:lnTo>
                  <a:pt x="98196" y="344500"/>
                </a:lnTo>
                <a:lnTo>
                  <a:pt x="136740" y="319303"/>
                </a:lnTo>
                <a:lnTo>
                  <a:pt x="180441" y="310946"/>
                </a:lnTo>
                <a:lnTo>
                  <a:pt x="224116" y="319417"/>
                </a:lnTo>
                <a:lnTo>
                  <a:pt x="262610" y="344703"/>
                </a:lnTo>
                <a:lnTo>
                  <a:pt x="281393" y="357301"/>
                </a:lnTo>
                <a:lnTo>
                  <a:pt x="302818" y="361569"/>
                </a:lnTo>
                <a:lnTo>
                  <a:pt x="324281" y="357492"/>
                </a:lnTo>
                <a:lnTo>
                  <a:pt x="343433" y="344817"/>
                </a:lnTo>
                <a:lnTo>
                  <a:pt x="355942" y="325793"/>
                </a:lnTo>
                <a:lnTo>
                  <a:pt x="359981" y="304330"/>
                </a:lnTo>
                <a:lnTo>
                  <a:pt x="355688" y="282930"/>
                </a:lnTo>
                <a:lnTo>
                  <a:pt x="342646" y="263753"/>
                </a:lnTo>
                <a:lnTo>
                  <a:pt x="316953" y="224942"/>
                </a:lnTo>
                <a:lnTo>
                  <a:pt x="308432" y="180835"/>
                </a:lnTo>
                <a:lnTo>
                  <a:pt x="317068" y="136753"/>
                </a:lnTo>
                <a:lnTo>
                  <a:pt x="343547" y="97116"/>
                </a:lnTo>
                <a:lnTo>
                  <a:pt x="355955" y="78168"/>
                </a:lnTo>
                <a:lnTo>
                  <a:pt x="359994" y="56667"/>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9"/>
          <p:cNvSpPr/>
          <p:nvPr/>
        </p:nvSpPr>
        <p:spPr>
          <a:xfrm>
            <a:off x="3714362" y="0"/>
            <a:ext cx="3846195" cy="2433320"/>
          </a:xfrm>
          <a:custGeom>
            <a:avLst/>
            <a:gdLst/>
            <a:ahLst/>
            <a:cxnLst/>
            <a:rect l="l" t="t" r="r" b="b"/>
            <a:pathLst>
              <a:path w="3846195" h="2433320" extrusionOk="0">
                <a:moveTo>
                  <a:pt x="3845642" y="0"/>
                </a:moveTo>
                <a:lnTo>
                  <a:pt x="15732" y="0"/>
                </a:lnTo>
                <a:lnTo>
                  <a:pt x="12630" y="25862"/>
                </a:lnTo>
                <a:lnTo>
                  <a:pt x="7884" y="74732"/>
                </a:lnTo>
                <a:lnTo>
                  <a:pt x="4242" y="123760"/>
                </a:lnTo>
                <a:lnTo>
                  <a:pt x="1709" y="172925"/>
                </a:lnTo>
                <a:lnTo>
                  <a:pt x="292" y="222210"/>
                </a:lnTo>
                <a:lnTo>
                  <a:pt x="0" y="271596"/>
                </a:lnTo>
                <a:lnTo>
                  <a:pt x="837" y="321065"/>
                </a:lnTo>
                <a:lnTo>
                  <a:pt x="2812" y="370597"/>
                </a:lnTo>
                <a:lnTo>
                  <a:pt x="5932" y="420176"/>
                </a:lnTo>
                <a:lnTo>
                  <a:pt x="10203" y="469782"/>
                </a:lnTo>
                <a:lnTo>
                  <a:pt x="15632" y="519397"/>
                </a:lnTo>
                <a:lnTo>
                  <a:pt x="22227" y="569002"/>
                </a:lnTo>
                <a:lnTo>
                  <a:pt x="29993" y="618579"/>
                </a:lnTo>
                <a:lnTo>
                  <a:pt x="38939" y="668109"/>
                </a:lnTo>
                <a:lnTo>
                  <a:pt x="49071" y="717574"/>
                </a:lnTo>
                <a:lnTo>
                  <a:pt x="60395" y="766956"/>
                </a:lnTo>
                <a:lnTo>
                  <a:pt x="72920" y="816235"/>
                </a:lnTo>
                <a:lnTo>
                  <a:pt x="86651" y="865394"/>
                </a:lnTo>
                <a:lnTo>
                  <a:pt x="101597" y="914414"/>
                </a:lnTo>
                <a:lnTo>
                  <a:pt x="117763" y="963277"/>
                </a:lnTo>
                <a:lnTo>
                  <a:pt x="135157" y="1011963"/>
                </a:lnTo>
                <a:lnTo>
                  <a:pt x="153785" y="1060455"/>
                </a:lnTo>
                <a:lnTo>
                  <a:pt x="173655" y="1108735"/>
                </a:lnTo>
                <a:lnTo>
                  <a:pt x="194773" y="1156783"/>
                </a:lnTo>
                <a:lnTo>
                  <a:pt x="215319" y="1200779"/>
                </a:lnTo>
                <a:lnTo>
                  <a:pt x="236718" y="1244102"/>
                </a:lnTo>
                <a:lnTo>
                  <a:pt x="258956" y="1286747"/>
                </a:lnTo>
                <a:lnTo>
                  <a:pt x="282019" y="1328707"/>
                </a:lnTo>
                <a:lnTo>
                  <a:pt x="305892" y="1369978"/>
                </a:lnTo>
                <a:lnTo>
                  <a:pt x="330560" y="1410554"/>
                </a:lnTo>
                <a:lnTo>
                  <a:pt x="356008" y="1450430"/>
                </a:lnTo>
                <a:lnTo>
                  <a:pt x="382223" y="1489599"/>
                </a:lnTo>
                <a:lnTo>
                  <a:pt x="409189" y="1528057"/>
                </a:lnTo>
                <a:lnTo>
                  <a:pt x="436891" y="1565798"/>
                </a:lnTo>
                <a:lnTo>
                  <a:pt x="465316" y="1602817"/>
                </a:lnTo>
                <a:lnTo>
                  <a:pt x="494448" y="1639107"/>
                </a:lnTo>
                <a:lnTo>
                  <a:pt x="524290" y="1674684"/>
                </a:lnTo>
                <a:lnTo>
                  <a:pt x="554777" y="1709483"/>
                </a:lnTo>
                <a:lnTo>
                  <a:pt x="585944" y="1743556"/>
                </a:lnTo>
                <a:lnTo>
                  <a:pt x="617760" y="1776880"/>
                </a:lnTo>
                <a:lnTo>
                  <a:pt x="650210" y="1809448"/>
                </a:lnTo>
                <a:lnTo>
                  <a:pt x="683280" y="1841255"/>
                </a:lnTo>
                <a:lnTo>
                  <a:pt x="716956" y="1872296"/>
                </a:lnTo>
                <a:lnTo>
                  <a:pt x="751222" y="1902565"/>
                </a:lnTo>
                <a:lnTo>
                  <a:pt x="786063" y="1932056"/>
                </a:lnTo>
                <a:lnTo>
                  <a:pt x="821466" y="1960764"/>
                </a:lnTo>
                <a:lnTo>
                  <a:pt x="857416" y="1988684"/>
                </a:lnTo>
                <a:lnTo>
                  <a:pt x="893897" y="2015810"/>
                </a:lnTo>
                <a:lnTo>
                  <a:pt x="930896" y="2042137"/>
                </a:lnTo>
                <a:lnTo>
                  <a:pt x="968398" y="2067658"/>
                </a:lnTo>
                <a:lnTo>
                  <a:pt x="1006388" y="2092370"/>
                </a:lnTo>
                <a:lnTo>
                  <a:pt x="1044851" y="2116265"/>
                </a:lnTo>
                <a:lnTo>
                  <a:pt x="1083773" y="2139339"/>
                </a:lnTo>
                <a:lnTo>
                  <a:pt x="1123140" y="2161586"/>
                </a:lnTo>
                <a:lnTo>
                  <a:pt x="1162936" y="2183000"/>
                </a:lnTo>
                <a:lnTo>
                  <a:pt x="1203147" y="2203577"/>
                </a:lnTo>
                <a:lnTo>
                  <a:pt x="1243758" y="2223310"/>
                </a:lnTo>
                <a:lnTo>
                  <a:pt x="1284755" y="2242194"/>
                </a:lnTo>
                <a:lnTo>
                  <a:pt x="1326124" y="2260224"/>
                </a:lnTo>
                <a:lnTo>
                  <a:pt x="1367849" y="2277395"/>
                </a:lnTo>
                <a:lnTo>
                  <a:pt x="1409915" y="2293699"/>
                </a:lnTo>
                <a:lnTo>
                  <a:pt x="1452309" y="2309133"/>
                </a:lnTo>
                <a:lnTo>
                  <a:pt x="1495016" y="2323691"/>
                </a:lnTo>
                <a:lnTo>
                  <a:pt x="1538021" y="2337366"/>
                </a:lnTo>
                <a:lnTo>
                  <a:pt x="1581309" y="2350154"/>
                </a:lnTo>
                <a:lnTo>
                  <a:pt x="1624866" y="2362050"/>
                </a:lnTo>
                <a:lnTo>
                  <a:pt x="1668677" y="2373047"/>
                </a:lnTo>
                <a:lnTo>
                  <a:pt x="1712727" y="2383140"/>
                </a:lnTo>
                <a:lnTo>
                  <a:pt x="1757002" y="2392324"/>
                </a:lnTo>
                <a:lnTo>
                  <a:pt x="1801488" y="2400593"/>
                </a:lnTo>
                <a:lnTo>
                  <a:pt x="1846169" y="2407942"/>
                </a:lnTo>
                <a:lnTo>
                  <a:pt x="1891031" y="2414364"/>
                </a:lnTo>
                <a:lnTo>
                  <a:pt x="1936060" y="2419856"/>
                </a:lnTo>
                <a:lnTo>
                  <a:pt x="1981240" y="2424411"/>
                </a:lnTo>
                <a:lnTo>
                  <a:pt x="2026558" y="2428023"/>
                </a:lnTo>
                <a:lnTo>
                  <a:pt x="2071998" y="2430688"/>
                </a:lnTo>
                <a:lnTo>
                  <a:pt x="2117546" y="2432399"/>
                </a:lnTo>
                <a:lnTo>
                  <a:pt x="2163187" y="2433152"/>
                </a:lnTo>
                <a:lnTo>
                  <a:pt x="2208907" y="2432940"/>
                </a:lnTo>
                <a:lnTo>
                  <a:pt x="2254691" y="2431758"/>
                </a:lnTo>
                <a:lnTo>
                  <a:pt x="2300524" y="2429601"/>
                </a:lnTo>
                <a:lnTo>
                  <a:pt x="2346392" y="2426464"/>
                </a:lnTo>
                <a:lnTo>
                  <a:pt x="2392280" y="2422340"/>
                </a:lnTo>
                <a:lnTo>
                  <a:pt x="2438174" y="2417224"/>
                </a:lnTo>
                <a:lnTo>
                  <a:pt x="2484059" y="2411111"/>
                </a:lnTo>
                <a:lnTo>
                  <a:pt x="2529920" y="2403995"/>
                </a:lnTo>
                <a:lnTo>
                  <a:pt x="2575742" y="2395871"/>
                </a:lnTo>
                <a:lnTo>
                  <a:pt x="2621512" y="2386734"/>
                </a:lnTo>
                <a:lnTo>
                  <a:pt x="2667214" y="2376577"/>
                </a:lnTo>
                <a:lnTo>
                  <a:pt x="2712833" y="2365395"/>
                </a:lnTo>
                <a:lnTo>
                  <a:pt x="2758356" y="2353183"/>
                </a:lnTo>
                <a:lnTo>
                  <a:pt x="2803768" y="2339935"/>
                </a:lnTo>
                <a:lnTo>
                  <a:pt x="2849053" y="2325646"/>
                </a:lnTo>
                <a:lnTo>
                  <a:pt x="2894197" y="2310311"/>
                </a:lnTo>
                <a:lnTo>
                  <a:pt x="2939187" y="2293923"/>
                </a:lnTo>
                <a:lnTo>
                  <a:pt x="2984006" y="2276477"/>
                </a:lnTo>
                <a:lnTo>
                  <a:pt x="3028640" y="2257968"/>
                </a:lnTo>
                <a:lnTo>
                  <a:pt x="3073076" y="2238391"/>
                </a:lnTo>
                <a:lnTo>
                  <a:pt x="3119850" y="2216507"/>
                </a:lnTo>
                <a:lnTo>
                  <a:pt x="3165863" y="2193659"/>
                </a:lnTo>
                <a:lnTo>
                  <a:pt x="3211107" y="2169864"/>
                </a:lnTo>
                <a:lnTo>
                  <a:pt x="3255576" y="2145139"/>
                </a:lnTo>
                <a:lnTo>
                  <a:pt x="3299264" y="2119502"/>
                </a:lnTo>
                <a:lnTo>
                  <a:pt x="3342162" y="2092971"/>
                </a:lnTo>
                <a:lnTo>
                  <a:pt x="3384266" y="2065563"/>
                </a:lnTo>
                <a:lnTo>
                  <a:pt x="3425569" y="2037296"/>
                </a:lnTo>
                <a:lnTo>
                  <a:pt x="3466063" y="2008187"/>
                </a:lnTo>
                <a:lnTo>
                  <a:pt x="3505743" y="1978255"/>
                </a:lnTo>
                <a:lnTo>
                  <a:pt x="3544601" y="1947515"/>
                </a:lnTo>
                <a:lnTo>
                  <a:pt x="3582631" y="1915987"/>
                </a:lnTo>
                <a:lnTo>
                  <a:pt x="3619826" y="1883688"/>
                </a:lnTo>
                <a:lnTo>
                  <a:pt x="3656180" y="1850636"/>
                </a:lnTo>
                <a:lnTo>
                  <a:pt x="3691686" y="1816847"/>
                </a:lnTo>
                <a:lnTo>
                  <a:pt x="3726338" y="1782340"/>
                </a:lnTo>
                <a:lnTo>
                  <a:pt x="3760129" y="1747132"/>
                </a:lnTo>
                <a:lnTo>
                  <a:pt x="3793052" y="1711241"/>
                </a:lnTo>
                <a:lnTo>
                  <a:pt x="3825117" y="1674665"/>
                </a:lnTo>
                <a:lnTo>
                  <a:pt x="3845642" y="1650164"/>
                </a:lnTo>
                <a:lnTo>
                  <a:pt x="3845642"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9"/>
          <p:cNvSpPr/>
          <p:nvPr/>
        </p:nvSpPr>
        <p:spPr>
          <a:xfrm>
            <a:off x="0" y="7921396"/>
            <a:ext cx="3555365" cy="2771140"/>
          </a:xfrm>
          <a:custGeom>
            <a:avLst/>
            <a:gdLst/>
            <a:ahLst/>
            <a:cxnLst/>
            <a:rect l="l" t="t" r="r" b="b"/>
            <a:pathLst>
              <a:path w="3555365" h="2771140" extrusionOk="0">
                <a:moveTo>
                  <a:pt x="3444434" y="2770606"/>
                </a:moveTo>
                <a:lnTo>
                  <a:pt x="3461748" y="2717459"/>
                </a:lnTo>
                <a:lnTo>
                  <a:pt x="3474938" y="2673089"/>
                </a:lnTo>
                <a:lnTo>
                  <a:pt x="3487106" y="2628567"/>
                </a:lnTo>
                <a:lnTo>
                  <a:pt x="3498254" y="2583911"/>
                </a:lnTo>
                <a:lnTo>
                  <a:pt x="3508389" y="2539136"/>
                </a:lnTo>
                <a:lnTo>
                  <a:pt x="3517513" y="2494259"/>
                </a:lnTo>
                <a:lnTo>
                  <a:pt x="3525632" y="2449294"/>
                </a:lnTo>
                <a:lnTo>
                  <a:pt x="3532749" y="2404257"/>
                </a:lnTo>
                <a:lnTo>
                  <a:pt x="3538868" y="2359166"/>
                </a:lnTo>
                <a:lnTo>
                  <a:pt x="3543995" y="2314034"/>
                </a:lnTo>
                <a:lnTo>
                  <a:pt x="3548133" y="2268879"/>
                </a:lnTo>
                <a:lnTo>
                  <a:pt x="3551286" y="2223715"/>
                </a:lnTo>
                <a:lnTo>
                  <a:pt x="3553458" y="2178559"/>
                </a:lnTo>
                <a:lnTo>
                  <a:pt x="3554655" y="2133427"/>
                </a:lnTo>
                <a:lnTo>
                  <a:pt x="3554879" y="2088335"/>
                </a:lnTo>
                <a:lnTo>
                  <a:pt x="3554136" y="2043297"/>
                </a:lnTo>
                <a:lnTo>
                  <a:pt x="3552429" y="1998331"/>
                </a:lnTo>
                <a:lnTo>
                  <a:pt x="3549763" y="1953452"/>
                </a:lnTo>
                <a:lnTo>
                  <a:pt x="3546142" y="1908675"/>
                </a:lnTo>
                <a:lnTo>
                  <a:pt x="3541570" y="1864017"/>
                </a:lnTo>
                <a:lnTo>
                  <a:pt x="3536052" y="1819493"/>
                </a:lnTo>
                <a:lnTo>
                  <a:pt x="3529591" y="1775120"/>
                </a:lnTo>
                <a:lnTo>
                  <a:pt x="3522192" y="1730912"/>
                </a:lnTo>
                <a:lnTo>
                  <a:pt x="3513859" y="1686887"/>
                </a:lnTo>
                <a:lnTo>
                  <a:pt x="3504597" y="1643059"/>
                </a:lnTo>
                <a:lnTo>
                  <a:pt x="3494409" y="1599444"/>
                </a:lnTo>
                <a:lnTo>
                  <a:pt x="3483300" y="1556059"/>
                </a:lnTo>
                <a:lnTo>
                  <a:pt x="3471274" y="1512920"/>
                </a:lnTo>
                <a:lnTo>
                  <a:pt x="3458336" y="1470041"/>
                </a:lnTo>
                <a:lnTo>
                  <a:pt x="3444489" y="1427439"/>
                </a:lnTo>
                <a:lnTo>
                  <a:pt x="3429737" y="1385129"/>
                </a:lnTo>
                <a:lnTo>
                  <a:pt x="3414086" y="1343128"/>
                </a:lnTo>
                <a:lnTo>
                  <a:pt x="3397539" y="1301452"/>
                </a:lnTo>
                <a:lnTo>
                  <a:pt x="3380100" y="1260115"/>
                </a:lnTo>
                <a:lnTo>
                  <a:pt x="3361774" y="1219135"/>
                </a:lnTo>
                <a:lnTo>
                  <a:pt x="3342565" y="1178526"/>
                </a:lnTo>
                <a:lnTo>
                  <a:pt x="3322477" y="1138305"/>
                </a:lnTo>
                <a:lnTo>
                  <a:pt x="3301515" y="1098487"/>
                </a:lnTo>
                <a:lnTo>
                  <a:pt x="3279682" y="1059089"/>
                </a:lnTo>
                <a:lnTo>
                  <a:pt x="3256983" y="1020126"/>
                </a:lnTo>
                <a:lnTo>
                  <a:pt x="3233422" y="981613"/>
                </a:lnTo>
                <a:lnTo>
                  <a:pt x="3209003" y="943568"/>
                </a:lnTo>
                <a:lnTo>
                  <a:pt x="3183731" y="906005"/>
                </a:lnTo>
                <a:lnTo>
                  <a:pt x="3157609" y="868940"/>
                </a:lnTo>
                <a:lnTo>
                  <a:pt x="3130643" y="832389"/>
                </a:lnTo>
                <a:lnTo>
                  <a:pt x="3102835" y="796369"/>
                </a:lnTo>
                <a:lnTo>
                  <a:pt x="3074192" y="760894"/>
                </a:lnTo>
                <a:lnTo>
                  <a:pt x="3044716" y="725982"/>
                </a:lnTo>
                <a:lnTo>
                  <a:pt x="3014411" y="691646"/>
                </a:lnTo>
                <a:lnTo>
                  <a:pt x="2983283" y="657904"/>
                </a:lnTo>
                <a:lnTo>
                  <a:pt x="2951336" y="624771"/>
                </a:lnTo>
                <a:lnTo>
                  <a:pt x="2918573" y="592264"/>
                </a:lnTo>
                <a:lnTo>
                  <a:pt x="2884999" y="560397"/>
                </a:lnTo>
                <a:lnTo>
                  <a:pt x="2850618" y="529186"/>
                </a:lnTo>
                <a:lnTo>
                  <a:pt x="2815434" y="498648"/>
                </a:lnTo>
                <a:lnTo>
                  <a:pt x="2779452" y="468799"/>
                </a:lnTo>
                <a:lnTo>
                  <a:pt x="2742675" y="439653"/>
                </a:lnTo>
                <a:lnTo>
                  <a:pt x="2705109" y="411228"/>
                </a:lnTo>
                <a:lnTo>
                  <a:pt x="2666757" y="383538"/>
                </a:lnTo>
                <a:lnTo>
                  <a:pt x="2627623" y="356600"/>
                </a:lnTo>
                <a:lnTo>
                  <a:pt x="2587712" y="330430"/>
                </a:lnTo>
                <a:lnTo>
                  <a:pt x="2547028" y="305042"/>
                </a:lnTo>
                <a:lnTo>
                  <a:pt x="2505575" y="280454"/>
                </a:lnTo>
                <a:lnTo>
                  <a:pt x="2447233" y="248024"/>
                </a:lnTo>
                <a:lnTo>
                  <a:pt x="2404723" y="225895"/>
                </a:lnTo>
                <a:lnTo>
                  <a:pt x="2361931" y="204829"/>
                </a:lnTo>
                <a:lnTo>
                  <a:pt x="2318874" y="184821"/>
                </a:lnTo>
                <a:lnTo>
                  <a:pt x="2275566" y="165868"/>
                </a:lnTo>
                <a:lnTo>
                  <a:pt x="2232023" y="147965"/>
                </a:lnTo>
                <a:lnTo>
                  <a:pt x="2188263" y="131108"/>
                </a:lnTo>
                <a:lnTo>
                  <a:pt x="2144299" y="115291"/>
                </a:lnTo>
                <a:lnTo>
                  <a:pt x="2100148" y="100512"/>
                </a:lnTo>
                <a:lnTo>
                  <a:pt x="2055826" y="86765"/>
                </a:lnTo>
                <a:lnTo>
                  <a:pt x="2011349" y="74045"/>
                </a:lnTo>
                <a:lnTo>
                  <a:pt x="1966732" y="62350"/>
                </a:lnTo>
                <a:lnTo>
                  <a:pt x="1921990" y="51673"/>
                </a:lnTo>
                <a:lnTo>
                  <a:pt x="1877141" y="42012"/>
                </a:lnTo>
                <a:lnTo>
                  <a:pt x="1832199" y="33361"/>
                </a:lnTo>
                <a:lnTo>
                  <a:pt x="1787181" y="25716"/>
                </a:lnTo>
                <a:lnTo>
                  <a:pt x="1742101" y="19072"/>
                </a:lnTo>
                <a:lnTo>
                  <a:pt x="1696977" y="13426"/>
                </a:lnTo>
                <a:lnTo>
                  <a:pt x="1651823" y="8773"/>
                </a:lnTo>
                <a:lnTo>
                  <a:pt x="1606656" y="5108"/>
                </a:lnTo>
                <a:lnTo>
                  <a:pt x="1561490" y="2427"/>
                </a:lnTo>
                <a:lnTo>
                  <a:pt x="1516343" y="725"/>
                </a:lnTo>
                <a:lnTo>
                  <a:pt x="1471230" y="0"/>
                </a:lnTo>
                <a:lnTo>
                  <a:pt x="1426166" y="244"/>
                </a:lnTo>
                <a:lnTo>
                  <a:pt x="1381167" y="1456"/>
                </a:lnTo>
                <a:lnTo>
                  <a:pt x="1336249" y="3629"/>
                </a:lnTo>
                <a:lnTo>
                  <a:pt x="1291429" y="6761"/>
                </a:lnTo>
                <a:lnTo>
                  <a:pt x="1246720" y="10845"/>
                </a:lnTo>
                <a:lnTo>
                  <a:pt x="1202140" y="15878"/>
                </a:lnTo>
                <a:lnTo>
                  <a:pt x="1157705" y="21856"/>
                </a:lnTo>
                <a:lnTo>
                  <a:pt x="1113429" y="28774"/>
                </a:lnTo>
                <a:lnTo>
                  <a:pt x="1069329" y="36628"/>
                </a:lnTo>
                <a:lnTo>
                  <a:pt x="1025420" y="45413"/>
                </a:lnTo>
                <a:lnTo>
                  <a:pt x="981719" y="55125"/>
                </a:lnTo>
                <a:lnTo>
                  <a:pt x="938240" y="65760"/>
                </a:lnTo>
                <a:lnTo>
                  <a:pt x="895001" y="77313"/>
                </a:lnTo>
                <a:lnTo>
                  <a:pt x="852015" y="89779"/>
                </a:lnTo>
                <a:lnTo>
                  <a:pt x="809301" y="103155"/>
                </a:lnTo>
                <a:lnTo>
                  <a:pt x="766872" y="117436"/>
                </a:lnTo>
                <a:lnTo>
                  <a:pt x="724745" y="132617"/>
                </a:lnTo>
                <a:lnTo>
                  <a:pt x="682936" y="148695"/>
                </a:lnTo>
                <a:lnTo>
                  <a:pt x="641460" y="165664"/>
                </a:lnTo>
                <a:lnTo>
                  <a:pt x="600333" y="183521"/>
                </a:lnTo>
                <a:lnTo>
                  <a:pt x="559571" y="202261"/>
                </a:lnTo>
                <a:lnTo>
                  <a:pt x="519190" y="221879"/>
                </a:lnTo>
                <a:lnTo>
                  <a:pt x="479205" y="242372"/>
                </a:lnTo>
                <a:lnTo>
                  <a:pt x="439633" y="263735"/>
                </a:lnTo>
                <a:lnTo>
                  <a:pt x="400489" y="285962"/>
                </a:lnTo>
                <a:lnTo>
                  <a:pt x="361788" y="309051"/>
                </a:lnTo>
                <a:lnTo>
                  <a:pt x="323547" y="332997"/>
                </a:lnTo>
                <a:lnTo>
                  <a:pt x="285781" y="357795"/>
                </a:lnTo>
                <a:lnTo>
                  <a:pt x="248507" y="383440"/>
                </a:lnTo>
                <a:lnTo>
                  <a:pt x="211739" y="409930"/>
                </a:lnTo>
                <a:lnTo>
                  <a:pt x="175494" y="437258"/>
                </a:lnTo>
                <a:lnTo>
                  <a:pt x="139788" y="465421"/>
                </a:lnTo>
                <a:lnTo>
                  <a:pt x="104635" y="494414"/>
                </a:lnTo>
                <a:lnTo>
                  <a:pt x="70053" y="524233"/>
                </a:lnTo>
                <a:lnTo>
                  <a:pt x="36056" y="554874"/>
                </a:lnTo>
                <a:lnTo>
                  <a:pt x="2661" y="586331"/>
                </a:lnTo>
                <a:lnTo>
                  <a:pt x="0" y="588951"/>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9"/>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9"/>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29" name="Google Shape;29;p9" descr="Une image contenant Police, Graphique, logo, capture d’écran&#10;&#10;Description générée automatiquement"/>
          <p:cNvPicPr preferRelativeResize="0"/>
          <p:nvPr/>
        </p:nvPicPr>
        <p:blipFill rotWithShape="1">
          <a:blip r:embed="rId5">
            <a:alphaModFix/>
          </a:blip>
          <a:srcRect t="19708" b="21586"/>
          <a:stretch/>
        </p:blipFill>
        <p:spPr>
          <a:xfrm>
            <a:off x="255048" y="9817078"/>
            <a:ext cx="1449455" cy="601205"/>
          </a:xfrm>
          <a:prstGeom prst="rect">
            <a:avLst/>
          </a:prstGeom>
          <a:noFill/>
          <a:ln>
            <a:noFill/>
          </a:ln>
        </p:spPr>
      </p:pic>
      <p:pic>
        <p:nvPicPr>
          <p:cNvPr id="2" name="Google Shape;27;p4" descr="Une image contenant texte, capture d’écran, Police, logo&#10;&#10;Description générée automatiquement">
            <a:extLst>
              <a:ext uri="{FF2B5EF4-FFF2-40B4-BE49-F238E27FC236}">
                <a16:creationId xmlns:a16="http://schemas.microsoft.com/office/drawing/2014/main" id="{3A9F3D6F-74AA-4117-B201-009DC936B457}"/>
              </a:ext>
            </a:extLst>
          </p:cNvPr>
          <p:cNvPicPr preferRelativeResize="0"/>
          <p:nvPr userDrawn="1"/>
        </p:nvPicPr>
        <p:blipFill rotWithShape="1">
          <a:blip r:embed="rId6">
            <a:alphaModFix/>
          </a:blip>
          <a:srcRect/>
          <a:stretch/>
        </p:blipFill>
        <p:spPr>
          <a:xfrm>
            <a:off x="6621082" y="9925129"/>
            <a:ext cx="497934" cy="385102"/>
          </a:xfrm>
          <a:prstGeom prst="rect">
            <a:avLst/>
          </a:prstGeom>
          <a:noFill/>
          <a:ln>
            <a:noFill/>
          </a:ln>
        </p:spPr>
      </p:pic>
      <p:grpSp>
        <p:nvGrpSpPr>
          <p:cNvPr id="4" name="Google Shape;28;p4">
            <a:extLst>
              <a:ext uri="{FF2B5EF4-FFF2-40B4-BE49-F238E27FC236}">
                <a16:creationId xmlns:a16="http://schemas.microsoft.com/office/drawing/2014/main" id="{F92F753C-BEA5-87B1-0DE4-767D6C57A6BC}"/>
              </a:ext>
            </a:extLst>
          </p:cNvPr>
          <p:cNvGrpSpPr/>
          <p:nvPr userDrawn="1"/>
        </p:nvGrpSpPr>
        <p:grpSpPr>
          <a:xfrm>
            <a:off x="1687424" y="9917244"/>
            <a:ext cx="793515" cy="241544"/>
            <a:chOff x="4680794" y="9427183"/>
            <a:chExt cx="1251653" cy="381000"/>
          </a:xfrm>
        </p:grpSpPr>
        <p:pic>
          <p:nvPicPr>
            <p:cNvPr id="6" name="Google Shape;29;p4" descr="Creative-Commons-Icons - birnbaum media.lab">
              <a:extLst>
                <a:ext uri="{FF2B5EF4-FFF2-40B4-BE49-F238E27FC236}">
                  <a16:creationId xmlns:a16="http://schemas.microsoft.com/office/drawing/2014/main" id="{16FD78DA-6B43-F20A-C585-F6872382E979}"/>
                </a:ext>
              </a:extLst>
            </p:cNvPr>
            <p:cNvPicPr preferRelativeResize="0"/>
            <p:nvPr/>
          </p:nvPicPr>
          <p:blipFill rotWithShape="1">
            <a:blip r:embed="rId7">
              <a:alphaModFix/>
            </a:blip>
            <a:srcRect l="14816" t="7492" r="71599" b="41394"/>
            <a:stretch/>
          </p:blipFill>
          <p:spPr>
            <a:xfrm>
              <a:off x="5021898" y="9446288"/>
              <a:ext cx="304801" cy="344057"/>
            </a:xfrm>
            <a:prstGeom prst="rect">
              <a:avLst/>
            </a:prstGeom>
            <a:noFill/>
            <a:ln>
              <a:noFill/>
            </a:ln>
          </p:spPr>
        </p:pic>
        <p:pic>
          <p:nvPicPr>
            <p:cNvPr id="7" name="Google Shape;30;p4" descr="Creative-Commons-Icons - birnbaum media.lab">
              <a:extLst>
                <a:ext uri="{FF2B5EF4-FFF2-40B4-BE49-F238E27FC236}">
                  <a16:creationId xmlns:a16="http://schemas.microsoft.com/office/drawing/2014/main" id="{8CF28E41-93EA-94AC-61BA-EF680014FF22}"/>
                </a:ext>
              </a:extLst>
            </p:cNvPr>
            <p:cNvPicPr preferRelativeResize="0"/>
            <p:nvPr/>
          </p:nvPicPr>
          <p:blipFill rotWithShape="1">
            <a:blip r:embed="rId7">
              <a:alphaModFix/>
            </a:blip>
            <a:srcRect l="-1005" t="12217" r="84312" b="40730"/>
            <a:stretch/>
          </p:blipFill>
          <p:spPr>
            <a:xfrm>
              <a:off x="4680794" y="9479793"/>
              <a:ext cx="374565" cy="316731"/>
            </a:xfrm>
            <a:prstGeom prst="ellipse">
              <a:avLst/>
            </a:prstGeom>
            <a:noFill/>
            <a:ln>
              <a:noFill/>
            </a:ln>
          </p:spPr>
        </p:pic>
        <p:pic>
          <p:nvPicPr>
            <p:cNvPr id="8" name="Google Shape;31;p4" descr="Creative-Commons-Icons - birnbaum media.lab">
              <a:extLst>
                <a:ext uri="{FF2B5EF4-FFF2-40B4-BE49-F238E27FC236}">
                  <a16:creationId xmlns:a16="http://schemas.microsoft.com/office/drawing/2014/main" id="{14D1A8CD-80AD-2A72-B315-A6824C6327A4}"/>
                </a:ext>
              </a:extLst>
            </p:cNvPr>
            <p:cNvPicPr preferRelativeResize="0"/>
            <p:nvPr/>
          </p:nvPicPr>
          <p:blipFill rotWithShape="1">
            <a:blip r:embed="rId7">
              <a:alphaModFix/>
            </a:blip>
            <a:srcRect l="29256" t="7974" r="57160" b="38983"/>
            <a:stretch/>
          </p:blipFill>
          <p:spPr>
            <a:xfrm>
              <a:off x="5330551" y="9445655"/>
              <a:ext cx="304800" cy="357048"/>
            </a:xfrm>
            <a:prstGeom prst="rect">
              <a:avLst/>
            </a:prstGeom>
            <a:noFill/>
            <a:ln>
              <a:noFill/>
            </a:ln>
          </p:spPr>
        </p:pic>
        <p:pic>
          <p:nvPicPr>
            <p:cNvPr id="9" name="Google Shape;32;p4" descr="Creative-Commons-Icons - birnbaum media.lab">
              <a:extLst>
                <a:ext uri="{FF2B5EF4-FFF2-40B4-BE49-F238E27FC236}">
                  <a16:creationId xmlns:a16="http://schemas.microsoft.com/office/drawing/2014/main" id="{D02A75B8-B8DC-8D1C-833D-849D0803CDAB}"/>
                </a:ext>
              </a:extLst>
            </p:cNvPr>
            <p:cNvPicPr preferRelativeResize="0"/>
            <p:nvPr/>
          </p:nvPicPr>
          <p:blipFill rotWithShape="1">
            <a:blip r:embed="rId7">
              <a:alphaModFix/>
            </a:blip>
            <a:srcRect l="43212" t="5671" r="43204" b="37728"/>
            <a:stretch/>
          </p:blipFill>
          <p:spPr>
            <a:xfrm>
              <a:off x="5627647" y="9427183"/>
              <a:ext cx="304800" cy="381000"/>
            </a:xfrm>
            <a:prstGeom prst="rect">
              <a:avLst/>
            </a:prstGeom>
            <a:noFill/>
            <a:ln>
              <a:noFill/>
            </a:ln>
          </p:spPr>
        </p:pic>
      </p:grpSp>
      <p:sp>
        <p:nvSpPr>
          <p:cNvPr id="10" name="ZoneTexte 9">
            <a:extLst>
              <a:ext uri="{FF2B5EF4-FFF2-40B4-BE49-F238E27FC236}">
                <a16:creationId xmlns:a16="http://schemas.microsoft.com/office/drawing/2014/main" id="{87AC99AC-BA76-5960-2371-C792143EDDE3}"/>
              </a:ext>
            </a:extLst>
          </p:cNvPr>
          <p:cNvSpPr txBox="1"/>
          <p:nvPr userDrawn="1"/>
        </p:nvSpPr>
        <p:spPr>
          <a:xfrm>
            <a:off x="1638932" y="10133706"/>
            <a:ext cx="1682576" cy="184666"/>
          </a:xfrm>
          <a:prstGeom prst="rect">
            <a:avLst/>
          </a:prstGeom>
          <a:noFill/>
        </p:spPr>
        <p:txBody>
          <a:bodyPr wrap="square" rtlCol="0">
            <a:spAutoFit/>
          </a:bodyPr>
          <a:lstStyle/>
          <a:p>
            <a:r>
              <a:rPr lang="fr-FR" sz="600" b="1" dirty="0"/>
              <a:t>CC     BY     NC SA 4.0</a:t>
            </a:r>
          </a:p>
        </p:txBody>
      </p:sp>
      <p:sp>
        <p:nvSpPr>
          <p:cNvPr id="11" name="ZoneTexte 10">
            <a:extLst>
              <a:ext uri="{FF2B5EF4-FFF2-40B4-BE49-F238E27FC236}">
                <a16:creationId xmlns:a16="http://schemas.microsoft.com/office/drawing/2014/main" id="{3786FD01-4641-F868-C45B-26ED9FC9C45A}"/>
              </a:ext>
            </a:extLst>
          </p:cNvPr>
          <p:cNvSpPr txBox="1"/>
          <p:nvPr userDrawn="1"/>
        </p:nvSpPr>
        <p:spPr>
          <a:xfrm>
            <a:off x="2546228" y="9933014"/>
            <a:ext cx="33059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600" b="0" i="0" u="none" strike="noStrike" cap="none" dirty="0">
                <a:solidFill>
                  <a:srgbClr val="000000"/>
                </a:solidFill>
                <a:effectLst/>
                <a:latin typeface="Arial"/>
                <a:ea typeface="Arial"/>
                <a:cs typeface="Arial"/>
                <a:sym typeface="Arial"/>
              </a:rPr>
              <a:t>Fiche pratique activités « </a:t>
            </a:r>
            <a:r>
              <a:rPr lang="fr-FR" sz="600" b="0" i="0" u="none" strike="noStrike" cap="none">
                <a:solidFill>
                  <a:srgbClr val="000000"/>
                </a:solidFill>
                <a:effectLst/>
                <a:latin typeface="Arial"/>
                <a:ea typeface="Arial"/>
                <a:cs typeface="Arial"/>
                <a:sym typeface="Arial"/>
              </a:rPr>
              <a:t>Jigsaw </a:t>
            </a:r>
            <a:r>
              <a:rPr lang="fr-FR" sz="600" b="0" i="0" u="none" strike="noStrike" cap="none" dirty="0">
                <a:solidFill>
                  <a:srgbClr val="000000"/>
                </a:solidFill>
                <a:effectLst/>
                <a:latin typeface="Arial"/>
                <a:ea typeface="Arial"/>
                <a:cs typeface="Arial"/>
                <a:sym typeface="Arial"/>
              </a:rPr>
              <a:t>»</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 2025 by </a:t>
            </a:r>
            <a:r>
              <a:rPr lang="fr-FR" sz="600" b="0" i="0" u="none" strike="noStrike" cap="none" dirty="0" err="1">
                <a:solidFill>
                  <a:srgbClr val="000000"/>
                </a:solidFill>
                <a:effectLst/>
                <a:latin typeface="Arial"/>
                <a:ea typeface="Arial"/>
                <a:cs typeface="Arial"/>
                <a:sym typeface="Arial"/>
              </a:rPr>
              <a:t>LearningLab</a:t>
            </a:r>
            <a:r>
              <a:rPr lang="fr-FR" sz="600" b="0" i="0" u="none" strike="noStrike" cap="none" dirty="0">
                <a:solidFill>
                  <a:srgbClr val="000000"/>
                </a:solidFill>
                <a:effectLst/>
                <a:latin typeface="Arial"/>
                <a:ea typeface="Arial"/>
                <a:cs typeface="Arial"/>
                <a:sym typeface="Arial"/>
              </a:rPr>
              <a:t> Network </a:t>
            </a:r>
            <a:r>
              <a:rPr lang="fr-FR" sz="600" b="0" i="0" u="none" strike="noStrike" cap="none" dirty="0" err="1">
                <a:solidFill>
                  <a:srgbClr val="000000"/>
                </a:solidFill>
                <a:effectLst/>
                <a:latin typeface="Arial"/>
                <a:ea typeface="Arial"/>
                <a:cs typeface="Arial"/>
                <a:sym typeface="Arial"/>
              </a:rPr>
              <a:t>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licensed</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under</a:t>
            </a:r>
            <a:r>
              <a:rPr lang="fr-FR" sz="600" b="0" i="0" u="none" strike="noStrike" cap="none" dirty="0">
                <a:solidFill>
                  <a:srgbClr val="000000"/>
                </a:solidFill>
                <a:effectLst/>
                <a:latin typeface="Arial"/>
                <a:ea typeface="Arial"/>
                <a:cs typeface="Arial"/>
                <a:sym typeface="Arial"/>
              </a:rPr>
              <a:t> CC-BY-NC-SA 4.0. </a:t>
            </a:r>
            <a:br>
              <a:rPr lang="fr-FR" sz="600" b="0" i="0" u="none" strike="noStrike" cap="none" dirty="0">
                <a:solidFill>
                  <a:srgbClr val="000000"/>
                </a:solidFill>
                <a:effectLst/>
                <a:latin typeface="Arial"/>
                <a:ea typeface="Arial"/>
                <a:cs typeface="Arial"/>
                <a:sym typeface="Arial"/>
              </a:rPr>
            </a:br>
            <a:r>
              <a:rPr lang="fr-FR" sz="600" b="0" i="0" u="none" strike="noStrike" cap="none" dirty="0">
                <a:solidFill>
                  <a:srgbClr val="000000"/>
                </a:solidFill>
                <a:effectLst/>
                <a:latin typeface="Arial"/>
                <a:ea typeface="Arial"/>
                <a:cs typeface="Arial"/>
                <a:sym typeface="Arial"/>
              </a:rPr>
              <a:t>To </a:t>
            </a:r>
            <a:r>
              <a:rPr lang="fr-FR" sz="600" b="0" i="0" u="none" strike="noStrike" cap="none" dirty="0" err="1">
                <a:solidFill>
                  <a:srgbClr val="000000"/>
                </a:solidFill>
                <a:effectLst/>
                <a:latin typeface="Arial"/>
                <a:ea typeface="Arial"/>
                <a:cs typeface="Arial"/>
                <a:sym typeface="Arial"/>
              </a:rPr>
              <a:t>view</a:t>
            </a:r>
            <a:r>
              <a:rPr lang="fr-FR" sz="600" b="0" i="0" u="none" strike="noStrike" cap="none" dirty="0">
                <a:solidFill>
                  <a:srgbClr val="000000"/>
                </a:solidFill>
                <a:effectLst/>
                <a:latin typeface="Arial"/>
                <a:ea typeface="Arial"/>
                <a:cs typeface="Arial"/>
                <a:sym typeface="Arial"/>
              </a:rPr>
              <a:t> a copy of </a:t>
            </a:r>
            <a:r>
              <a:rPr lang="fr-FR" sz="600" b="0" i="0" u="none" strike="noStrike" cap="none" dirty="0" err="1">
                <a:solidFill>
                  <a:srgbClr val="000000"/>
                </a:solidFill>
                <a:effectLst/>
                <a:latin typeface="Arial"/>
                <a:ea typeface="Arial"/>
                <a:cs typeface="Arial"/>
                <a:sym typeface="Arial"/>
              </a:rPr>
              <a:t>this</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license</a:t>
            </a:r>
            <a:r>
              <a:rPr lang="fr-FR" sz="600" b="0" i="0" u="none" strike="noStrike" cap="none" dirty="0">
                <a:solidFill>
                  <a:srgbClr val="000000"/>
                </a:solidFill>
                <a:effectLst/>
                <a:latin typeface="Arial"/>
                <a:ea typeface="Arial"/>
                <a:cs typeface="Arial"/>
                <a:sym typeface="Arial"/>
              </a:rPr>
              <a:t>, </a:t>
            </a:r>
            <a:r>
              <a:rPr lang="fr-FR" sz="600" b="0" i="0" u="none" strike="noStrike" cap="none" dirty="0" err="1">
                <a:solidFill>
                  <a:srgbClr val="000000"/>
                </a:solidFill>
                <a:effectLst/>
                <a:latin typeface="Arial"/>
                <a:ea typeface="Arial"/>
                <a:cs typeface="Arial"/>
                <a:sym typeface="Arial"/>
              </a:rPr>
              <a:t>visit</a:t>
            </a:r>
            <a:r>
              <a:rPr lang="fr-FR" sz="600" b="0" i="0" u="none" strike="noStrike" cap="none" dirty="0">
                <a:solidFill>
                  <a:srgbClr val="000000"/>
                </a:solidFill>
                <a:effectLst/>
                <a:latin typeface="Arial"/>
                <a:ea typeface="Arial"/>
                <a:cs typeface="Arial"/>
                <a:sym typeface="Arial"/>
              </a:rPr>
              <a:t>. </a:t>
            </a:r>
            <a:r>
              <a:rPr lang="fr-FR" sz="600" b="0" i="0" u="none" strike="noStrike" cap="none" dirty="0">
                <a:solidFill>
                  <a:srgbClr val="000000"/>
                </a:solidFill>
                <a:effectLst/>
                <a:latin typeface="Arial"/>
                <a:ea typeface="Arial"/>
                <a:cs typeface="Arial"/>
                <a:sym typeface="Arial"/>
                <a:hlinkClick r:id="rId8"/>
              </a:rPr>
              <a:t>https://creativecommons.org/by-nc-sa/4.0/</a:t>
            </a:r>
            <a:endParaRPr lang="fr-FR" sz="600" b="0" i="0" u="none" strike="noStrike" cap="none" dirty="0">
              <a:solidFill>
                <a:srgbClr val="000000"/>
              </a:solidFill>
              <a:effectLst/>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378142"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10"/>
          <p:cNvSpPr txBox="1">
            <a:spLocks noGrp="1"/>
          </p:cNvSpPr>
          <p:nvPr>
            <p:ph type="body" idx="2"/>
          </p:nvPr>
        </p:nvSpPr>
        <p:spPr>
          <a:xfrm>
            <a:off x="3894867" y="2459482"/>
            <a:ext cx="3289839" cy="70576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0" i="0" u="sng">
                <a:solidFill>
                  <a:srgbClr val="36393B"/>
                </a:solidFill>
                <a:latin typeface="Palatino Linotype"/>
                <a:ea typeface="Palatino Linotype"/>
                <a:cs typeface="Palatino Linotype"/>
                <a:sym typeface="Palatino Linotyp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1"/>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2"/>
        <p:cNvGrpSpPr/>
        <p:nvPr/>
      </p:nvGrpSpPr>
      <p:grpSpPr>
        <a:xfrm>
          <a:off x="0" y="0"/>
          <a:ext cx="0" cy="0"/>
          <a:chOff x="0" y="0"/>
          <a:chExt cx="0" cy="0"/>
        </a:xfrm>
      </p:grpSpPr>
      <p:sp>
        <p:nvSpPr>
          <p:cNvPr id="43" name="Google Shape;43;p12"/>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 name="Google Shape;44;p12"/>
          <p:cNvPicPr preferRelativeResize="0"/>
          <p:nvPr/>
        </p:nvPicPr>
        <p:blipFill rotWithShape="1">
          <a:blip r:embed="rId2">
            <a:alphaModFix/>
          </a:blip>
          <a:srcRect/>
          <a:stretch/>
        </p:blipFill>
        <p:spPr>
          <a:xfrm>
            <a:off x="326105" y="345938"/>
            <a:ext cx="114084" cy="114071"/>
          </a:xfrm>
          <a:prstGeom prst="rect">
            <a:avLst/>
          </a:prstGeom>
          <a:noFill/>
          <a:ln>
            <a:noFill/>
          </a:ln>
        </p:spPr>
      </p:pic>
      <p:sp>
        <p:nvSpPr>
          <p:cNvPr id="45" name="Google Shape;45;p12"/>
          <p:cNvSpPr/>
          <p:nvPr/>
        </p:nvSpPr>
        <p:spPr>
          <a:xfrm>
            <a:off x="80467" y="98246"/>
            <a:ext cx="360045" cy="361950"/>
          </a:xfrm>
          <a:custGeom>
            <a:avLst/>
            <a:gdLst/>
            <a:ahLst/>
            <a:cxnLst/>
            <a:rect l="l" t="t" r="r" b="b"/>
            <a:pathLst>
              <a:path w="360045" h="361950" extrusionOk="0">
                <a:moveTo>
                  <a:pt x="261785" y="264541"/>
                </a:moveTo>
                <a:lnTo>
                  <a:pt x="261429" y="264883"/>
                </a:lnTo>
                <a:lnTo>
                  <a:pt x="261785" y="264883"/>
                </a:lnTo>
                <a:lnTo>
                  <a:pt x="261785" y="264541"/>
                </a:lnTo>
                <a:close/>
              </a:path>
              <a:path w="360045" h="361950" extrusionOk="0">
                <a:moveTo>
                  <a:pt x="359994" y="57873"/>
                </a:moveTo>
                <a:lnTo>
                  <a:pt x="356133" y="36360"/>
                </a:lnTo>
                <a:lnTo>
                  <a:pt x="343877" y="17297"/>
                </a:lnTo>
                <a:lnTo>
                  <a:pt x="325196" y="4495"/>
                </a:lnTo>
                <a:lnTo>
                  <a:pt x="303796" y="0"/>
                </a:lnTo>
                <a:lnTo>
                  <a:pt x="282270" y="3873"/>
                </a:lnTo>
                <a:lnTo>
                  <a:pt x="262026" y="17297"/>
                </a:lnTo>
                <a:lnTo>
                  <a:pt x="261797" y="17208"/>
                </a:lnTo>
                <a:lnTo>
                  <a:pt x="223253" y="42405"/>
                </a:lnTo>
                <a:lnTo>
                  <a:pt x="179552" y="50774"/>
                </a:lnTo>
                <a:lnTo>
                  <a:pt x="135877" y="42303"/>
                </a:lnTo>
                <a:lnTo>
                  <a:pt x="97383" y="17005"/>
                </a:lnTo>
                <a:lnTo>
                  <a:pt x="78600" y="4406"/>
                </a:lnTo>
                <a:lnTo>
                  <a:pt x="57175" y="139"/>
                </a:lnTo>
                <a:lnTo>
                  <a:pt x="35712" y="4229"/>
                </a:lnTo>
                <a:lnTo>
                  <a:pt x="16560" y="16891"/>
                </a:lnTo>
                <a:lnTo>
                  <a:pt x="4051" y="35928"/>
                </a:lnTo>
                <a:lnTo>
                  <a:pt x="12" y="57378"/>
                </a:lnTo>
                <a:lnTo>
                  <a:pt x="4305" y="78790"/>
                </a:lnTo>
                <a:lnTo>
                  <a:pt x="17335" y="97955"/>
                </a:lnTo>
                <a:lnTo>
                  <a:pt x="43040" y="136753"/>
                </a:lnTo>
                <a:lnTo>
                  <a:pt x="51562" y="180873"/>
                </a:lnTo>
                <a:lnTo>
                  <a:pt x="42926" y="224955"/>
                </a:lnTo>
                <a:lnTo>
                  <a:pt x="16446" y="264591"/>
                </a:lnTo>
                <a:lnTo>
                  <a:pt x="4038" y="283552"/>
                </a:lnTo>
                <a:lnTo>
                  <a:pt x="4305" y="326478"/>
                </a:lnTo>
                <a:lnTo>
                  <a:pt x="35915" y="357682"/>
                </a:lnTo>
                <a:lnTo>
                  <a:pt x="57404" y="361708"/>
                </a:lnTo>
                <a:lnTo>
                  <a:pt x="78841" y="357403"/>
                </a:lnTo>
                <a:lnTo>
                  <a:pt x="97624" y="344741"/>
                </a:lnTo>
                <a:lnTo>
                  <a:pt x="109943" y="326034"/>
                </a:lnTo>
                <a:lnTo>
                  <a:pt x="114084" y="304800"/>
                </a:lnTo>
                <a:lnTo>
                  <a:pt x="110032" y="283552"/>
                </a:lnTo>
                <a:lnTo>
                  <a:pt x="97802" y="264782"/>
                </a:lnTo>
                <a:lnTo>
                  <a:pt x="98196" y="264782"/>
                </a:lnTo>
                <a:lnTo>
                  <a:pt x="71564" y="226580"/>
                </a:lnTo>
                <a:lnTo>
                  <a:pt x="61988" y="182651"/>
                </a:lnTo>
                <a:lnTo>
                  <a:pt x="69583" y="138328"/>
                </a:lnTo>
                <a:lnTo>
                  <a:pt x="94462" y="98958"/>
                </a:lnTo>
                <a:lnTo>
                  <a:pt x="132676" y="72326"/>
                </a:lnTo>
                <a:lnTo>
                  <a:pt x="176606" y="62750"/>
                </a:lnTo>
                <a:lnTo>
                  <a:pt x="220916" y="70345"/>
                </a:lnTo>
                <a:lnTo>
                  <a:pt x="260286" y="95224"/>
                </a:lnTo>
                <a:lnTo>
                  <a:pt x="262026" y="96774"/>
                </a:lnTo>
                <a:lnTo>
                  <a:pt x="280720" y="109575"/>
                </a:lnTo>
                <a:lnTo>
                  <a:pt x="302120" y="114071"/>
                </a:lnTo>
                <a:lnTo>
                  <a:pt x="323646" y="110210"/>
                </a:lnTo>
                <a:lnTo>
                  <a:pt x="342684" y="97955"/>
                </a:lnTo>
                <a:lnTo>
                  <a:pt x="355498" y="79273"/>
                </a:lnTo>
                <a:lnTo>
                  <a:pt x="359994" y="57873"/>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 name="Google Shape;46;p12"/>
          <p:cNvPicPr preferRelativeResize="0"/>
          <p:nvPr/>
        </p:nvPicPr>
        <p:blipFill rotWithShape="1">
          <a:blip r:embed="rId3">
            <a:alphaModFix/>
          </a:blip>
          <a:srcRect/>
          <a:stretch/>
        </p:blipFill>
        <p:spPr>
          <a:xfrm>
            <a:off x="326956" y="10236872"/>
            <a:ext cx="113512" cy="113525"/>
          </a:xfrm>
          <a:prstGeom prst="rect">
            <a:avLst/>
          </a:prstGeom>
          <a:noFill/>
          <a:ln>
            <a:noFill/>
          </a:ln>
        </p:spPr>
      </p:pic>
      <p:sp>
        <p:nvSpPr>
          <p:cNvPr id="47" name="Google Shape;47;p12"/>
          <p:cNvSpPr/>
          <p:nvPr/>
        </p:nvSpPr>
        <p:spPr>
          <a:xfrm>
            <a:off x="80479" y="10236606"/>
            <a:ext cx="360045" cy="358775"/>
          </a:xfrm>
          <a:custGeom>
            <a:avLst/>
            <a:gdLst/>
            <a:ahLst/>
            <a:cxnLst/>
            <a:rect l="l" t="t" r="r" b="b"/>
            <a:pathLst>
              <a:path w="360045" h="358775" extrusionOk="0">
                <a:moveTo>
                  <a:pt x="263575" y="97726"/>
                </a:moveTo>
                <a:lnTo>
                  <a:pt x="263232" y="97726"/>
                </a:lnTo>
                <a:lnTo>
                  <a:pt x="263575" y="98082"/>
                </a:lnTo>
                <a:lnTo>
                  <a:pt x="263575" y="97726"/>
                </a:lnTo>
                <a:close/>
              </a:path>
              <a:path w="360045" h="358775" extrusionOk="0">
                <a:moveTo>
                  <a:pt x="359930" y="301104"/>
                </a:moveTo>
                <a:lnTo>
                  <a:pt x="355638" y="279768"/>
                </a:lnTo>
                <a:lnTo>
                  <a:pt x="343052" y="261073"/>
                </a:lnTo>
                <a:lnTo>
                  <a:pt x="324434" y="248831"/>
                </a:lnTo>
                <a:lnTo>
                  <a:pt x="303301" y="244703"/>
                </a:lnTo>
                <a:lnTo>
                  <a:pt x="282143" y="248729"/>
                </a:lnTo>
                <a:lnTo>
                  <a:pt x="263474" y="260896"/>
                </a:lnTo>
                <a:lnTo>
                  <a:pt x="263474" y="260502"/>
                </a:lnTo>
                <a:lnTo>
                  <a:pt x="225450" y="287007"/>
                </a:lnTo>
                <a:lnTo>
                  <a:pt x="181737" y="296532"/>
                </a:lnTo>
                <a:lnTo>
                  <a:pt x="137642" y="288975"/>
                </a:lnTo>
                <a:lnTo>
                  <a:pt x="98463" y="264210"/>
                </a:lnTo>
                <a:lnTo>
                  <a:pt x="71970" y="226199"/>
                </a:lnTo>
                <a:lnTo>
                  <a:pt x="62433" y="182486"/>
                </a:lnTo>
                <a:lnTo>
                  <a:pt x="69989" y="138391"/>
                </a:lnTo>
                <a:lnTo>
                  <a:pt x="94754" y="99212"/>
                </a:lnTo>
                <a:lnTo>
                  <a:pt x="96291" y="97472"/>
                </a:lnTo>
                <a:lnTo>
                  <a:pt x="109029" y="78879"/>
                </a:lnTo>
                <a:lnTo>
                  <a:pt x="113499" y="57581"/>
                </a:lnTo>
                <a:lnTo>
                  <a:pt x="109664" y="36169"/>
                </a:lnTo>
                <a:lnTo>
                  <a:pt x="97472" y="17208"/>
                </a:lnTo>
                <a:lnTo>
                  <a:pt x="78879" y="4470"/>
                </a:lnTo>
                <a:lnTo>
                  <a:pt x="57581" y="0"/>
                </a:lnTo>
                <a:lnTo>
                  <a:pt x="36169" y="3835"/>
                </a:lnTo>
                <a:lnTo>
                  <a:pt x="17208" y="16027"/>
                </a:lnTo>
                <a:lnTo>
                  <a:pt x="4457" y="34620"/>
                </a:lnTo>
                <a:lnTo>
                  <a:pt x="0" y="55918"/>
                </a:lnTo>
                <a:lnTo>
                  <a:pt x="3835" y="77330"/>
                </a:lnTo>
                <a:lnTo>
                  <a:pt x="17208" y="97472"/>
                </a:lnTo>
                <a:lnTo>
                  <a:pt x="17119" y="97701"/>
                </a:lnTo>
                <a:lnTo>
                  <a:pt x="42189" y="136067"/>
                </a:lnTo>
                <a:lnTo>
                  <a:pt x="50507" y="179552"/>
                </a:lnTo>
                <a:lnTo>
                  <a:pt x="42087" y="223012"/>
                </a:lnTo>
                <a:lnTo>
                  <a:pt x="16916" y="261302"/>
                </a:lnTo>
                <a:lnTo>
                  <a:pt x="4381" y="280009"/>
                </a:lnTo>
                <a:lnTo>
                  <a:pt x="139" y="301332"/>
                </a:lnTo>
                <a:lnTo>
                  <a:pt x="4191" y="322694"/>
                </a:lnTo>
                <a:lnTo>
                  <a:pt x="16929" y="341858"/>
                </a:lnTo>
                <a:lnTo>
                  <a:pt x="35750" y="354203"/>
                </a:lnTo>
                <a:lnTo>
                  <a:pt x="57099" y="358216"/>
                </a:lnTo>
                <a:lnTo>
                  <a:pt x="78397" y="353936"/>
                </a:lnTo>
                <a:lnTo>
                  <a:pt x="97472" y="340956"/>
                </a:lnTo>
                <a:lnTo>
                  <a:pt x="136080" y="315391"/>
                </a:lnTo>
                <a:lnTo>
                  <a:pt x="179984" y="306920"/>
                </a:lnTo>
                <a:lnTo>
                  <a:pt x="223850" y="315518"/>
                </a:lnTo>
                <a:lnTo>
                  <a:pt x="263296" y="341858"/>
                </a:lnTo>
                <a:lnTo>
                  <a:pt x="282143" y="354215"/>
                </a:lnTo>
                <a:lnTo>
                  <a:pt x="303530" y="358228"/>
                </a:lnTo>
                <a:lnTo>
                  <a:pt x="324866" y="353936"/>
                </a:lnTo>
                <a:lnTo>
                  <a:pt x="343560" y="341337"/>
                </a:lnTo>
                <a:lnTo>
                  <a:pt x="355904" y="322491"/>
                </a:lnTo>
                <a:lnTo>
                  <a:pt x="359930" y="301104"/>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 name="Google Shape;48;p12"/>
          <p:cNvPicPr preferRelativeResize="0"/>
          <p:nvPr/>
        </p:nvPicPr>
        <p:blipFill rotWithShape="1">
          <a:blip r:embed="rId2">
            <a:alphaModFix/>
          </a:blip>
          <a:srcRect/>
          <a:stretch/>
        </p:blipFill>
        <p:spPr>
          <a:xfrm>
            <a:off x="7120843" y="10230709"/>
            <a:ext cx="114084" cy="114071"/>
          </a:xfrm>
          <a:prstGeom prst="rect">
            <a:avLst/>
          </a:prstGeom>
          <a:noFill/>
          <a:ln>
            <a:noFill/>
          </a:ln>
        </p:spPr>
      </p:pic>
      <p:sp>
        <p:nvSpPr>
          <p:cNvPr id="49" name="Google Shape;49;p12"/>
          <p:cNvSpPr/>
          <p:nvPr/>
        </p:nvSpPr>
        <p:spPr>
          <a:xfrm>
            <a:off x="7120560" y="10230764"/>
            <a:ext cx="360045" cy="361950"/>
          </a:xfrm>
          <a:custGeom>
            <a:avLst/>
            <a:gdLst/>
            <a:ahLst/>
            <a:cxnLst/>
            <a:rect l="l" t="t" r="r" b="b"/>
            <a:pathLst>
              <a:path w="360045" h="361950" extrusionOk="0">
                <a:moveTo>
                  <a:pt x="98564" y="96824"/>
                </a:moveTo>
                <a:lnTo>
                  <a:pt x="98209" y="96824"/>
                </a:lnTo>
                <a:lnTo>
                  <a:pt x="98209" y="97167"/>
                </a:lnTo>
                <a:lnTo>
                  <a:pt x="98564" y="96824"/>
                </a:lnTo>
                <a:close/>
              </a:path>
              <a:path w="360045" h="361950" extrusionOk="0">
                <a:moveTo>
                  <a:pt x="359994" y="56680"/>
                </a:moveTo>
                <a:lnTo>
                  <a:pt x="355676" y="35242"/>
                </a:lnTo>
                <a:lnTo>
                  <a:pt x="343039" y="16446"/>
                </a:lnTo>
                <a:lnTo>
                  <a:pt x="324078" y="4038"/>
                </a:lnTo>
                <a:lnTo>
                  <a:pt x="302590" y="0"/>
                </a:lnTo>
                <a:lnTo>
                  <a:pt x="281152" y="4318"/>
                </a:lnTo>
                <a:lnTo>
                  <a:pt x="262369" y="16967"/>
                </a:lnTo>
                <a:lnTo>
                  <a:pt x="250050" y="35674"/>
                </a:lnTo>
                <a:lnTo>
                  <a:pt x="245910" y="56908"/>
                </a:lnTo>
                <a:lnTo>
                  <a:pt x="249961" y="78168"/>
                </a:lnTo>
                <a:lnTo>
                  <a:pt x="262191" y="96926"/>
                </a:lnTo>
                <a:lnTo>
                  <a:pt x="261797" y="96926"/>
                </a:lnTo>
                <a:lnTo>
                  <a:pt x="288417" y="135140"/>
                </a:lnTo>
                <a:lnTo>
                  <a:pt x="298005" y="179070"/>
                </a:lnTo>
                <a:lnTo>
                  <a:pt x="290410" y="223393"/>
                </a:lnTo>
                <a:lnTo>
                  <a:pt x="265531" y="262750"/>
                </a:lnTo>
                <a:lnTo>
                  <a:pt x="227317" y="289382"/>
                </a:lnTo>
                <a:lnTo>
                  <a:pt x="183388" y="298970"/>
                </a:lnTo>
                <a:lnTo>
                  <a:pt x="139077" y="291376"/>
                </a:lnTo>
                <a:lnTo>
                  <a:pt x="99707" y="266484"/>
                </a:lnTo>
                <a:lnTo>
                  <a:pt x="97967" y="264934"/>
                </a:lnTo>
                <a:lnTo>
                  <a:pt x="79273" y="252133"/>
                </a:lnTo>
                <a:lnTo>
                  <a:pt x="57873" y="247650"/>
                </a:lnTo>
                <a:lnTo>
                  <a:pt x="36347" y="251510"/>
                </a:lnTo>
                <a:lnTo>
                  <a:pt x="17310" y="263753"/>
                </a:lnTo>
                <a:lnTo>
                  <a:pt x="4495" y="282448"/>
                </a:lnTo>
                <a:lnTo>
                  <a:pt x="0" y="303834"/>
                </a:lnTo>
                <a:lnTo>
                  <a:pt x="3860" y="325361"/>
                </a:lnTo>
                <a:lnTo>
                  <a:pt x="16116" y="344411"/>
                </a:lnTo>
                <a:lnTo>
                  <a:pt x="34798" y="357225"/>
                </a:lnTo>
                <a:lnTo>
                  <a:pt x="56197" y="361708"/>
                </a:lnTo>
                <a:lnTo>
                  <a:pt x="77724" y="357847"/>
                </a:lnTo>
                <a:lnTo>
                  <a:pt x="97967" y="344411"/>
                </a:lnTo>
                <a:lnTo>
                  <a:pt x="98196" y="344500"/>
                </a:lnTo>
                <a:lnTo>
                  <a:pt x="136740" y="319316"/>
                </a:lnTo>
                <a:lnTo>
                  <a:pt x="180441" y="310946"/>
                </a:lnTo>
                <a:lnTo>
                  <a:pt x="224116" y="319417"/>
                </a:lnTo>
                <a:lnTo>
                  <a:pt x="262610" y="344703"/>
                </a:lnTo>
                <a:lnTo>
                  <a:pt x="281393" y="357314"/>
                </a:lnTo>
                <a:lnTo>
                  <a:pt x="302818" y="361569"/>
                </a:lnTo>
                <a:lnTo>
                  <a:pt x="324281" y="357492"/>
                </a:lnTo>
                <a:lnTo>
                  <a:pt x="343433" y="344817"/>
                </a:lnTo>
                <a:lnTo>
                  <a:pt x="355942" y="325793"/>
                </a:lnTo>
                <a:lnTo>
                  <a:pt x="359981" y="304342"/>
                </a:lnTo>
                <a:lnTo>
                  <a:pt x="355688" y="282930"/>
                </a:lnTo>
                <a:lnTo>
                  <a:pt x="342658" y="263753"/>
                </a:lnTo>
                <a:lnTo>
                  <a:pt x="316953" y="224955"/>
                </a:lnTo>
                <a:lnTo>
                  <a:pt x="308432" y="180848"/>
                </a:lnTo>
                <a:lnTo>
                  <a:pt x="317068" y="136753"/>
                </a:lnTo>
                <a:lnTo>
                  <a:pt x="343547" y="97116"/>
                </a:lnTo>
                <a:lnTo>
                  <a:pt x="355955" y="78168"/>
                </a:lnTo>
                <a:lnTo>
                  <a:pt x="359994" y="5668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 name="Google Shape;50;p12"/>
          <p:cNvSpPr/>
          <p:nvPr/>
        </p:nvSpPr>
        <p:spPr>
          <a:xfrm>
            <a:off x="3715656" y="0"/>
            <a:ext cx="3844925" cy="2431415"/>
          </a:xfrm>
          <a:custGeom>
            <a:avLst/>
            <a:gdLst/>
            <a:ahLst/>
            <a:cxnLst/>
            <a:rect l="l" t="t" r="r" b="b"/>
            <a:pathLst>
              <a:path w="3844925" h="2431415" extrusionOk="0">
                <a:moveTo>
                  <a:pt x="3844348" y="0"/>
                </a:moveTo>
                <a:lnTo>
                  <a:pt x="15510" y="0"/>
                </a:lnTo>
                <a:lnTo>
                  <a:pt x="12630" y="24014"/>
                </a:lnTo>
                <a:lnTo>
                  <a:pt x="7884" y="72884"/>
                </a:lnTo>
                <a:lnTo>
                  <a:pt x="4242" y="121912"/>
                </a:lnTo>
                <a:lnTo>
                  <a:pt x="1709" y="171077"/>
                </a:lnTo>
                <a:lnTo>
                  <a:pt x="292" y="220362"/>
                </a:lnTo>
                <a:lnTo>
                  <a:pt x="0" y="269748"/>
                </a:lnTo>
                <a:lnTo>
                  <a:pt x="837" y="319217"/>
                </a:lnTo>
                <a:lnTo>
                  <a:pt x="2812" y="368750"/>
                </a:lnTo>
                <a:lnTo>
                  <a:pt x="5932" y="418328"/>
                </a:lnTo>
                <a:lnTo>
                  <a:pt x="10203" y="467934"/>
                </a:lnTo>
                <a:lnTo>
                  <a:pt x="15632" y="517549"/>
                </a:lnTo>
                <a:lnTo>
                  <a:pt x="22227" y="567154"/>
                </a:lnTo>
                <a:lnTo>
                  <a:pt x="29993" y="616731"/>
                </a:lnTo>
                <a:lnTo>
                  <a:pt x="38939" y="666261"/>
                </a:lnTo>
                <a:lnTo>
                  <a:pt x="49071" y="715726"/>
                </a:lnTo>
                <a:lnTo>
                  <a:pt x="60395" y="765108"/>
                </a:lnTo>
                <a:lnTo>
                  <a:pt x="72920" y="814387"/>
                </a:lnTo>
                <a:lnTo>
                  <a:pt x="86651" y="863546"/>
                </a:lnTo>
                <a:lnTo>
                  <a:pt x="101597" y="912566"/>
                </a:lnTo>
                <a:lnTo>
                  <a:pt x="117763" y="961429"/>
                </a:lnTo>
                <a:lnTo>
                  <a:pt x="135157" y="1010115"/>
                </a:lnTo>
                <a:lnTo>
                  <a:pt x="153785" y="1058608"/>
                </a:lnTo>
                <a:lnTo>
                  <a:pt x="173655" y="1106887"/>
                </a:lnTo>
                <a:lnTo>
                  <a:pt x="194773" y="1154935"/>
                </a:lnTo>
                <a:lnTo>
                  <a:pt x="215319" y="1198931"/>
                </a:lnTo>
                <a:lnTo>
                  <a:pt x="236718" y="1242254"/>
                </a:lnTo>
                <a:lnTo>
                  <a:pt x="258956" y="1284899"/>
                </a:lnTo>
                <a:lnTo>
                  <a:pt x="282019" y="1326859"/>
                </a:lnTo>
                <a:lnTo>
                  <a:pt x="305891" y="1368130"/>
                </a:lnTo>
                <a:lnTo>
                  <a:pt x="330559" y="1408706"/>
                </a:lnTo>
                <a:lnTo>
                  <a:pt x="356008" y="1448582"/>
                </a:lnTo>
                <a:lnTo>
                  <a:pt x="382222" y="1487751"/>
                </a:lnTo>
                <a:lnTo>
                  <a:pt x="409188" y="1526209"/>
                </a:lnTo>
                <a:lnTo>
                  <a:pt x="436891" y="1563950"/>
                </a:lnTo>
                <a:lnTo>
                  <a:pt x="465315" y="1600969"/>
                </a:lnTo>
                <a:lnTo>
                  <a:pt x="494447" y="1637260"/>
                </a:lnTo>
                <a:lnTo>
                  <a:pt x="524290" y="1672836"/>
                </a:lnTo>
                <a:lnTo>
                  <a:pt x="554776" y="1707635"/>
                </a:lnTo>
                <a:lnTo>
                  <a:pt x="585943" y="1741708"/>
                </a:lnTo>
                <a:lnTo>
                  <a:pt x="617759" y="1775032"/>
                </a:lnTo>
                <a:lnTo>
                  <a:pt x="650209" y="1807600"/>
                </a:lnTo>
                <a:lnTo>
                  <a:pt x="683279" y="1839407"/>
                </a:lnTo>
                <a:lnTo>
                  <a:pt x="716954" y="1870448"/>
                </a:lnTo>
                <a:lnTo>
                  <a:pt x="751220" y="1900717"/>
                </a:lnTo>
                <a:lnTo>
                  <a:pt x="786061" y="1930208"/>
                </a:lnTo>
                <a:lnTo>
                  <a:pt x="821464" y="1958916"/>
                </a:lnTo>
                <a:lnTo>
                  <a:pt x="857413" y="1986836"/>
                </a:lnTo>
                <a:lnTo>
                  <a:pt x="893895" y="2013962"/>
                </a:lnTo>
                <a:lnTo>
                  <a:pt x="930893" y="2040289"/>
                </a:lnTo>
                <a:lnTo>
                  <a:pt x="968395" y="2065810"/>
                </a:lnTo>
                <a:lnTo>
                  <a:pt x="1006384" y="2090522"/>
                </a:lnTo>
                <a:lnTo>
                  <a:pt x="1044848" y="2114417"/>
                </a:lnTo>
                <a:lnTo>
                  <a:pt x="1083770" y="2137491"/>
                </a:lnTo>
                <a:lnTo>
                  <a:pt x="1123136" y="2159738"/>
                </a:lnTo>
                <a:lnTo>
                  <a:pt x="1162932" y="2181152"/>
                </a:lnTo>
                <a:lnTo>
                  <a:pt x="1203143" y="2201729"/>
                </a:lnTo>
                <a:lnTo>
                  <a:pt x="1243754" y="2221462"/>
                </a:lnTo>
                <a:lnTo>
                  <a:pt x="1284751" y="2240346"/>
                </a:lnTo>
                <a:lnTo>
                  <a:pt x="1326119" y="2258376"/>
                </a:lnTo>
                <a:lnTo>
                  <a:pt x="1367844" y="2275547"/>
                </a:lnTo>
                <a:lnTo>
                  <a:pt x="1409911" y="2291851"/>
                </a:lnTo>
                <a:lnTo>
                  <a:pt x="1452305" y="2307285"/>
                </a:lnTo>
                <a:lnTo>
                  <a:pt x="1495011" y="2321843"/>
                </a:lnTo>
                <a:lnTo>
                  <a:pt x="1538016" y="2335518"/>
                </a:lnTo>
                <a:lnTo>
                  <a:pt x="1581304" y="2348306"/>
                </a:lnTo>
                <a:lnTo>
                  <a:pt x="1624860" y="2360202"/>
                </a:lnTo>
                <a:lnTo>
                  <a:pt x="1668671" y="2371199"/>
                </a:lnTo>
                <a:lnTo>
                  <a:pt x="1712722" y="2381292"/>
                </a:lnTo>
                <a:lnTo>
                  <a:pt x="1756997" y="2390476"/>
                </a:lnTo>
                <a:lnTo>
                  <a:pt x="1801482" y="2398745"/>
                </a:lnTo>
                <a:lnTo>
                  <a:pt x="1846164" y="2406094"/>
                </a:lnTo>
                <a:lnTo>
                  <a:pt x="1891026" y="2412517"/>
                </a:lnTo>
                <a:lnTo>
                  <a:pt x="1936054" y="2418008"/>
                </a:lnTo>
                <a:lnTo>
                  <a:pt x="1981235" y="2422563"/>
                </a:lnTo>
                <a:lnTo>
                  <a:pt x="2026552" y="2426175"/>
                </a:lnTo>
                <a:lnTo>
                  <a:pt x="2071993" y="2428840"/>
                </a:lnTo>
                <a:lnTo>
                  <a:pt x="2117541" y="2430551"/>
                </a:lnTo>
                <a:lnTo>
                  <a:pt x="2163182" y="2431304"/>
                </a:lnTo>
                <a:lnTo>
                  <a:pt x="2208902" y="2431092"/>
                </a:lnTo>
                <a:lnTo>
                  <a:pt x="2254686" y="2429910"/>
                </a:lnTo>
                <a:lnTo>
                  <a:pt x="2300519" y="2427753"/>
                </a:lnTo>
                <a:lnTo>
                  <a:pt x="2346387" y="2424616"/>
                </a:lnTo>
                <a:lnTo>
                  <a:pt x="2392276" y="2420492"/>
                </a:lnTo>
                <a:lnTo>
                  <a:pt x="2438169" y="2415376"/>
                </a:lnTo>
                <a:lnTo>
                  <a:pt x="2484054" y="2409263"/>
                </a:lnTo>
                <a:lnTo>
                  <a:pt x="2529915" y="2402147"/>
                </a:lnTo>
                <a:lnTo>
                  <a:pt x="2575738" y="2394023"/>
                </a:lnTo>
                <a:lnTo>
                  <a:pt x="2621508" y="2384886"/>
                </a:lnTo>
                <a:lnTo>
                  <a:pt x="2667210" y="2374729"/>
                </a:lnTo>
                <a:lnTo>
                  <a:pt x="2712830" y="2363547"/>
                </a:lnTo>
                <a:lnTo>
                  <a:pt x="2758353" y="2351335"/>
                </a:lnTo>
                <a:lnTo>
                  <a:pt x="2803765" y="2338087"/>
                </a:lnTo>
                <a:lnTo>
                  <a:pt x="2849051" y="2323798"/>
                </a:lnTo>
                <a:lnTo>
                  <a:pt x="2894195" y="2308463"/>
                </a:lnTo>
                <a:lnTo>
                  <a:pt x="2939185" y="2292075"/>
                </a:lnTo>
                <a:lnTo>
                  <a:pt x="2984005" y="2274629"/>
                </a:lnTo>
                <a:lnTo>
                  <a:pt x="3028640" y="2256120"/>
                </a:lnTo>
                <a:lnTo>
                  <a:pt x="3073076" y="2236543"/>
                </a:lnTo>
                <a:lnTo>
                  <a:pt x="3119850" y="2214659"/>
                </a:lnTo>
                <a:lnTo>
                  <a:pt x="3165863" y="2191811"/>
                </a:lnTo>
                <a:lnTo>
                  <a:pt x="3211107" y="2168016"/>
                </a:lnTo>
                <a:lnTo>
                  <a:pt x="3255576" y="2143291"/>
                </a:lnTo>
                <a:lnTo>
                  <a:pt x="3299264" y="2117654"/>
                </a:lnTo>
                <a:lnTo>
                  <a:pt x="3342162" y="2091123"/>
                </a:lnTo>
                <a:lnTo>
                  <a:pt x="3384266" y="2063715"/>
                </a:lnTo>
                <a:lnTo>
                  <a:pt x="3425569" y="2035448"/>
                </a:lnTo>
                <a:lnTo>
                  <a:pt x="3466063" y="2006339"/>
                </a:lnTo>
                <a:lnTo>
                  <a:pt x="3505743" y="1976407"/>
                </a:lnTo>
                <a:lnTo>
                  <a:pt x="3544601" y="1945667"/>
                </a:lnTo>
                <a:lnTo>
                  <a:pt x="3582631" y="1914140"/>
                </a:lnTo>
                <a:lnTo>
                  <a:pt x="3619826" y="1881840"/>
                </a:lnTo>
                <a:lnTo>
                  <a:pt x="3656180" y="1848788"/>
                </a:lnTo>
                <a:lnTo>
                  <a:pt x="3691686" y="1814999"/>
                </a:lnTo>
                <a:lnTo>
                  <a:pt x="3726338" y="1780492"/>
                </a:lnTo>
                <a:lnTo>
                  <a:pt x="3760129" y="1745284"/>
                </a:lnTo>
                <a:lnTo>
                  <a:pt x="3793052" y="1709393"/>
                </a:lnTo>
                <a:lnTo>
                  <a:pt x="3825117" y="1672817"/>
                </a:lnTo>
                <a:lnTo>
                  <a:pt x="3844348" y="1649861"/>
                </a:lnTo>
                <a:lnTo>
                  <a:pt x="3844348" y="0"/>
                </a:lnTo>
                <a:close/>
              </a:path>
            </a:pathLst>
          </a:custGeom>
          <a:solidFill>
            <a:srgbClr val="36393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12"/>
          <p:cNvSpPr/>
          <p:nvPr/>
        </p:nvSpPr>
        <p:spPr>
          <a:xfrm>
            <a:off x="0" y="7919548"/>
            <a:ext cx="3556635" cy="2773045"/>
          </a:xfrm>
          <a:custGeom>
            <a:avLst/>
            <a:gdLst/>
            <a:ahLst/>
            <a:cxnLst/>
            <a:rect l="l" t="t" r="r" b="b"/>
            <a:pathLst>
              <a:path w="3556635" h="2773045" extrusionOk="0">
                <a:moveTo>
                  <a:pt x="3445087" y="2772454"/>
                </a:moveTo>
                <a:lnTo>
                  <a:pt x="3463041" y="2717459"/>
                </a:lnTo>
                <a:lnTo>
                  <a:pt x="3476231" y="2673089"/>
                </a:lnTo>
                <a:lnTo>
                  <a:pt x="3488398" y="2628567"/>
                </a:lnTo>
                <a:lnTo>
                  <a:pt x="3499547" y="2583911"/>
                </a:lnTo>
                <a:lnTo>
                  <a:pt x="3509682" y="2539136"/>
                </a:lnTo>
                <a:lnTo>
                  <a:pt x="3518806" y="2494259"/>
                </a:lnTo>
                <a:lnTo>
                  <a:pt x="3526925" y="2449294"/>
                </a:lnTo>
                <a:lnTo>
                  <a:pt x="3534042" y="2404257"/>
                </a:lnTo>
                <a:lnTo>
                  <a:pt x="3540161" y="2359166"/>
                </a:lnTo>
                <a:lnTo>
                  <a:pt x="3545288" y="2314034"/>
                </a:lnTo>
                <a:lnTo>
                  <a:pt x="3549425" y="2268879"/>
                </a:lnTo>
                <a:lnTo>
                  <a:pt x="3552578" y="2223715"/>
                </a:lnTo>
                <a:lnTo>
                  <a:pt x="3554751" y="2178559"/>
                </a:lnTo>
                <a:lnTo>
                  <a:pt x="3555947" y="2133427"/>
                </a:lnTo>
                <a:lnTo>
                  <a:pt x="3556172" y="2088335"/>
                </a:lnTo>
                <a:lnTo>
                  <a:pt x="3555429" y="2043297"/>
                </a:lnTo>
                <a:lnTo>
                  <a:pt x="3553722" y="1998331"/>
                </a:lnTo>
                <a:lnTo>
                  <a:pt x="3551056" y="1953452"/>
                </a:lnTo>
                <a:lnTo>
                  <a:pt x="3547435" y="1908675"/>
                </a:lnTo>
                <a:lnTo>
                  <a:pt x="3542863" y="1864017"/>
                </a:lnTo>
                <a:lnTo>
                  <a:pt x="3537345" y="1819493"/>
                </a:lnTo>
                <a:lnTo>
                  <a:pt x="3530884" y="1775120"/>
                </a:lnTo>
                <a:lnTo>
                  <a:pt x="3523485" y="1730912"/>
                </a:lnTo>
                <a:lnTo>
                  <a:pt x="3515152" y="1686887"/>
                </a:lnTo>
                <a:lnTo>
                  <a:pt x="3505890" y="1643059"/>
                </a:lnTo>
                <a:lnTo>
                  <a:pt x="3495702" y="1599444"/>
                </a:lnTo>
                <a:lnTo>
                  <a:pt x="3484593" y="1556059"/>
                </a:lnTo>
                <a:lnTo>
                  <a:pt x="3472567" y="1512920"/>
                </a:lnTo>
                <a:lnTo>
                  <a:pt x="3459629" y="1470041"/>
                </a:lnTo>
                <a:lnTo>
                  <a:pt x="3445782" y="1427439"/>
                </a:lnTo>
                <a:lnTo>
                  <a:pt x="3431030" y="1385129"/>
                </a:lnTo>
                <a:lnTo>
                  <a:pt x="3415379" y="1343128"/>
                </a:lnTo>
                <a:lnTo>
                  <a:pt x="3398832" y="1301452"/>
                </a:lnTo>
                <a:lnTo>
                  <a:pt x="3381393" y="1260115"/>
                </a:lnTo>
                <a:lnTo>
                  <a:pt x="3363067" y="1219135"/>
                </a:lnTo>
                <a:lnTo>
                  <a:pt x="3343858" y="1178526"/>
                </a:lnTo>
                <a:lnTo>
                  <a:pt x="3323770" y="1138305"/>
                </a:lnTo>
                <a:lnTo>
                  <a:pt x="3302808" y="1098487"/>
                </a:lnTo>
                <a:lnTo>
                  <a:pt x="3280975" y="1059089"/>
                </a:lnTo>
                <a:lnTo>
                  <a:pt x="3258276" y="1020126"/>
                </a:lnTo>
                <a:lnTo>
                  <a:pt x="3234715" y="981613"/>
                </a:lnTo>
                <a:lnTo>
                  <a:pt x="3210296" y="943568"/>
                </a:lnTo>
                <a:lnTo>
                  <a:pt x="3185024" y="906005"/>
                </a:lnTo>
                <a:lnTo>
                  <a:pt x="3158902" y="868940"/>
                </a:lnTo>
                <a:lnTo>
                  <a:pt x="3131936" y="832389"/>
                </a:lnTo>
                <a:lnTo>
                  <a:pt x="3104128" y="796369"/>
                </a:lnTo>
                <a:lnTo>
                  <a:pt x="3075485" y="760894"/>
                </a:lnTo>
                <a:lnTo>
                  <a:pt x="3046009" y="725982"/>
                </a:lnTo>
                <a:lnTo>
                  <a:pt x="3015704" y="691646"/>
                </a:lnTo>
                <a:lnTo>
                  <a:pt x="2984576" y="657904"/>
                </a:lnTo>
                <a:lnTo>
                  <a:pt x="2952629" y="624771"/>
                </a:lnTo>
                <a:lnTo>
                  <a:pt x="2919866" y="592264"/>
                </a:lnTo>
                <a:lnTo>
                  <a:pt x="2886292" y="560397"/>
                </a:lnTo>
                <a:lnTo>
                  <a:pt x="2851911" y="529186"/>
                </a:lnTo>
                <a:lnTo>
                  <a:pt x="2816727" y="498648"/>
                </a:lnTo>
                <a:lnTo>
                  <a:pt x="2780745" y="468799"/>
                </a:lnTo>
                <a:lnTo>
                  <a:pt x="2743968" y="439653"/>
                </a:lnTo>
                <a:lnTo>
                  <a:pt x="2706402" y="411228"/>
                </a:lnTo>
                <a:lnTo>
                  <a:pt x="2668050" y="383538"/>
                </a:lnTo>
                <a:lnTo>
                  <a:pt x="2628916" y="356600"/>
                </a:lnTo>
                <a:lnTo>
                  <a:pt x="2589005" y="330430"/>
                </a:lnTo>
                <a:lnTo>
                  <a:pt x="2548321" y="305042"/>
                </a:lnTo>
                <a:lnTo>
                  <a:pt x="2506868" y="280454"/>
                </a:lnTo>
                <a:lnTo>
                  <a:pt x="2448526" y="248024"/>
                </a:lnTo>
                <a:lnTo>
                  <a:pt x="2406016" y="225895"/>
                </a:lnTo>
                <a:lnTo>
                  <a:pt x="2363224" y="204829"/>
                </a:lnTo>
                <a:lnTo>
                  <a:pt x="2320166" y="184821"/>
                </a:lnTo>
                <a:lnTo>
                  <a:pt x="2276859" y="165868"/>
                </a:lnTo>
                <a:lnTo>
                  <a:pt x="2233316" y="147965"/>
                </a:lnTo>
                <a:lnTo>
                  <a:pt x="2189556" y="131108"/>
                </a:lnTo>
                <a:lnTo>
                  <a:pt x="2145592" y="115291"/>
                </a:lnTo>
                <a:lnTo>
                  <a:pt x="2101441" y="100512"/>
                </a:lnTo>
                <a:lnTo>
                  <a:pt x="2057119" y="86765"/>
                </a:lnTo>
                <a:lnTo>
                  <a:pt x="2012642" y="74045"/>
                </a:lnTo>
                <a:lnTo>
                  <a:pt x="1968025" y="62350"/>
                </a:lnTo>
                <a:lnTo>
                  <a:pt x="1923283" y="51673"/>
                </a:lnTo>
                <a:lnTo>
                  <a:pt x="1878434" y="42012"/>
                </a:lnTo>
                <a:lnTo>
                  <a:pt x="1833492" y="33361"/>
                </a:lnTo>
                <a:lnTo>
                  <a:pt x="1788474" y="25716"/>
                </a:lnTo>
                <a:lnTo>
                  <a:pt x="1743394" y="19072"/>
                </a:lnTo>
                <a:lnTo>
                  <a:pt x="1698270" y="13426"/>
                </a:lnTo>
                <a:lnTo>
                  <a:pt x="1653116" y="8773"/>
                </a:lnTo>
                <a:lnTo>
                  <a:pt x="1607948" y="5108"/>
                </a:lnTo>
                <a:lnTo>
                  <a:pt x="1562783" y="2427"/>
                </a:lnTo>
                <a:lnTo>
                  <a:pt x="1517636" y="725"/>
                </a:lnTo>
                <a:lnTo>
                  <a:pt x="1472523" y="0"/>
                </a:lnTo>
                <a:lnTo>
                  <a:pt x="1427459" y="244"/>
                </a:lnTo>
                <a:lnTo>
                  <a:pt x="1382460" y="1456"/>
                </a:lnTo>
                <a:lnTo>
                  <a:pt x="1337542" y="3629"/>
                </a:lnTo>
                <a:lnTo>
                  <a:pt x="1292721" y="6761"/>
                </a:lnTo>
                <a:lnTo>
                  <a:pt x="1248013" y="10845"/>
                </a:lnTo>
                <a:lnTo>
                  <a:pt x="1203433" y="15878"/>
                </a:lnTo>
                <a:lnTo>
                  <a:pt x="1158998" y="21856"/>
                </a:lnTo>
                <a:lnTo>
                  <a:pt x="1114722" y="28774"/>
                </a:lnTo>
                <a:lnTo>
                  <a:pt x="1070622" y="36628"/>
                </a:lnTo>
                <a:lnTo>
                  <a:pt x="1026713" y="45413"/>
                </a:lnTo>
                <a:lnTo>
                  <a:pt x="983012" y="55125"/>
                </a:lnTo>
                <a:lnTo>
                  <a:pt x="939533" y="65760"/>
                </a:lnTo>
                <a:lnTo>
                  <a:pt x="896294" y="77313"/>
                </a:lnTo>
                <a:lnTo>
                  <a:pt x="853308" y="89779"/>
                </a:lnTo>
                <a:lnTo>
                  <a:pt x="810594" y="103155"/>
                </a:lnTo>
                <a:lnTo>
                  <a:pt x="768165" y="117436"/>
                </a:lnTo>
                <a:lnTo>
                  <a:pt x="726038" y="132617"/>
                </a:lnTo>
                <a:lnTo>
                  <a:pt x="684229" y="148695"/>
                </a:lnTo>
                <a:lnTo>
                  <a:pt x="642753" y="165664"/>
                </a:lnTo>
                <a:lnTo>
                  <a:pt x="601626" y="183521"/>
                </a:lnTo>
                <a:lnTo>
                  <a:pt x="560864" y="202261"/>
                </a:lnTo>
                <a:lnTo>
                  <a:pt x="520483" y="221879"/>
                </a:lnTo>
                <a:lnTo>
                  <a:pt x="480498" y="242372"/>
                </a:lnTo>
                <a:lnTo>
                  <a:pt x="440926" y="263735"/>
                </a:lnTo>
                <a:lnTo>
                  <a:pt x="401782" y="285962"/>
                </a:lnTo>
                <a:lnTo>
                  <a:pt x="363081" y="309051"/>
                </a:lnTo>
                <a:lnTo>
                  <a:pt x="324840" y="332997"/>
                </a:lnTo>
                <a:lnTo>
                  <a:pt x="287074" y="357795"/>
                </a:lnTo>
                <a:lnTo>
                  <a:pt x="249800" y="383440"/>
                </a:lnTo>
                <a:lnTo>
                  <a:pt x="213032" y="409930"/>
                </a:lnTo>
                <a:lnTo>
                  <a:pt x="176787" y="437258"/>
                </a:lnTo>
                <a:lnTo>
                  <a:pt x="141080" y="465421"/>
                </a:lnTo>
                <a:lnTo>
                  <a:pt x="105928" y="494414"/>
                </a:lnTo>
                <a:lnTo>
                  <a:pt x="71346" y="524233"/>
                </a:lnTo>
                <a:lnTo>
                  <a:pt x="37349" y="554874"/>
                </a:lnTo>
                <a:lnTo>
                  <a:pt x="3954" y="586331"/>
                </a:lnTo>
                <a:lnTo>
                  <a:pt x="0" y="590224"/>
                </a:lnTo>
              </a:path>
            </a:pathLst>
          </a:custGeom>
          <a:noFill/>
          <a:ln w="14850" cap="flat" cmpd="sng">
            <a:solidFill>
              <a:srgbClr val="36393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12"/>
          <p:cNvSpPr/>
          <p:nvPr/>
        </p:nvSpPr>
        <p:spPr>
          <a:xfrm>
            <a:off x="252020" y="278337"/>
            <a:ext cx="7056120" cy="10135870"/>
          </a:xfrm>
          <a:custGeom>
            <a:avLst/>
            <a:gdLst/>
            <a:ahLst/>
            <a:cxnLst/>
            <a:rect l="l" t="t" r="r" b="b"/>
            <a:pathLst>
              <a:path w="7056120" h="10135870" extrusionOk="0">
                <a:moveTo>
                  <a:pt x="6783336" y="0"/>
                </a:moveTo>
                <a:lnTo>
                  <a:pt x="272618" y="0"/>
                </a:lnTo>
                <a:lnTo>
                  <a:pt x="223615" y="4392"/>
                </a:lnTo>
                <a:lnTo>
                  <a:pt x="177494" y="17056"/>
                </a:lnTo>
                <a:lnTo>
                  <a:pt x="135024" y="37221"/>
                </a:lnTo>
                <a:lnTo>
                  <a:pt x="96975" y="64117"/>
                </a:lnTo>
                <a:lnTo>
                  <a:pt x="64117" y="96975"/>
                </a:lnTo>
                <a:lnTo>
                  <a:pt x="37221" y="135024"/>
                </a:lnTo>
                <a:lnTo>
                  <a:pt x="17056" y="177494"/>
                </a:lnTo>
                <a:lnTo>
                  <a:pt x="4392" y="223615"/>
                </a:lnTo>
                <a:lnTo>
                  <a:pt x="0" y="272618"/>
                </a:lnTo>
                <a:lnTo>
                  <a:pt x="0" y="9862705"/>
                </a:lnTo>
                <a:lnTo>
                  <a:pt x="4392" y="9911711"/>
                </a:lnTo>
                <a:lnTo>
                  <a:pt x="17056" y="9957835"/>
                </a:lnTo>
                <a:lnTo>
                  <a:pt x="37221" y="10000308"/>
                </a:lnTo>
                <a:lnTo>
                  <a:pt x="64117" y="10038358"/>
                </a:lnTo>
                <a:lnTo>
                  <a:pt x="96975" y="10071217"/>
                </a:lnTo>
                <a:lnTo>
                  <a:pt x="135024" y="10098114"/>
                </a:lnTo>
                <a:lnTo>
                  <a:pt x="177494" y="10118280"/>
                </a:lnTo>
                <a:lnTo>
                  <a:pt x="223615" y="10130944"/>
                </a:lnTo>
                <a:lnTo>
                  <a:pt x="272618" y="10135336"/>
                </a:lnTo>
                <a:lnTo>
                  <a:pt x="6783336" y="10135336"/>
                </a:lnTo>
                <a:lnTo>
                  <a:pt x="6832342" y="10130944"/>
                </a:lnTo>
                <a:lnTo>
                  <a:pt x="6878466" y="10118280"/>
                </a:lnTo>
                <a:lnTo>
                  <a:pt x="6920939" y="10098114"/>
                </a:lnTo>
                <a:lnTo>
                  <a:pt x="6958989" y="10071217"/>
                </a:lnTo>
                <a:lnTo>
                  <a:pt x="6991848" y="10038358"/>
                </a:lnTo>
                <a:lnTo>
                  <a:pt x="7018745" y="10000308"/>
                </a:lnTo>
                <a:lnTo>
                  <a:pt x="7038911" y="9957835"/>
                </a:lnTo>
                <a:lnTo>
                  <a:pt x="7051575" y="9911711"/>
                </a:lnTo>
                <a:lnTo>
                  <a:pt x="7055967" y="9862705"/>
                </a:lnTo>
                <a:lnTo>
                  <a:pt x="7055967" y="272618"/>
                </a:lnTo>
                <a:lnTo>
                  <a:pt x="7051575" y="223615"/>
                </a:lnTo>
                <a:lnTo>
                  <a:pt x="7038911" y="177494"/>
                </a:lnTo>
                <a:lnTo>
                  <a:pt x="7018745" y="135024"/>
                </a:lnTo>
                <a:lnTo>
                  <a:pt x="6991848" y="96975"/>
                </a:lnTo>
                <a:lnTo>
                  <a:pt x="6958989" y="64117"/>
                </a:lnTo>
                <a:lnTo>
                  <a:pt x="6920939" y="37221"/>
                </a:lnTo>
                <a:lnTo>
                  <a:pt x="6878466" y="17056"/>
                </a:lnTo>
                <a:lnTo>
                  <a:pt x="6832342" y="4392"/>
                </a:lnTo>
                <a:lnTo>
                  <a:pt x="678333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2"/>
          <p:cNvSpPr/>
          <p:nvPr/>
        </p:nvSpPr>
        <p:spPr>
          <a:xfrm>
            <a:off x="556394" y="927890"/>
            <a:ext cx="6460490" cy="4539615"/>
          </a:xfrm>
          <a:custGeom>
            <a:avLst/>
            <a:gdLst/>
            <a:ahLst/>
            <a:cxnLst/>
            <a:rect l="l" t="t" r="r" b="b"/>
            <a:pathLst>
              <a:path w="6460490" h="4539615" extrusionOk="0">
                <a:moveTo>
                  <a:pt x="6352870" y="4539462"/>
                </a:moveTo>
                <a:lnTo>
                  <a:pt x="107492" y="4539462"/>
                </a:lnTo>
                <a:lnTo>
                  <a:pt x="65649" y="4531016"/>
                </a:lnTo>
                <a:lnTo>
                  <a:pt x="31481" y="4507982"/>
                </a:lnTo>
                <a:lnTo>
                  <a:pt x="8446" y="4473818"/>
                </a:lnTo>
                <a:lnTo>
                  <a:pt x="0" y="4431982"/>
                </a:lnTo>
                <a:lnTo>
                  <a:pt x="0" y="107492"/>
                </a:lnTo>
                <a:lnTo>
                  <a:pt x="8446" y="65649"/>
                </a:lnTo>
                <a:lnTo>
                  <a:pt x="31481" y="31481"/>
                </a:lnTo>
                <a:lnTo>
                  <a:pt x="65649" y="8446"/>
                </a:lnTo>
                <a:lnTo>
                  <a:pt x="107492" y="0"/>
                </a:lnTo>
                <a:lnTo>
                  <a:pt x="6352870" y="0"/>
                </a:lnTo>
                <a:lnTo>
                  <a:pt x="6394706" y="8446"/>
                </a:lnTo>
                <a:lnTo>
                  <a:pt x="6428870" y="31481"/>
                </a:lnTo>
                <a:lnTo>
                  <a:pt x="6451904" y="65649"/>
                </a:lnTo>
                <a:lnTo>
                  <a:pt x="6460350" y="107492"/>
                </a:lnTo>
                <a:lnTo>
                  <a:pt x="6460350" y="4431982"/>
                </a:lnTo>
                <a:lnTo>
                  <a:pt x="6451904" y="4473818"/>
                </a:lnTo>
                <a:lnTo>
                  <a:pt x="6428870" y="4507982"/>
                </a:lnTo>
                <a:lnTo>
                  <a:pt x="6394706" y="4531016"/>
                </a:lnTo>
                <a:lnTo>
                  <a:pt x="6352870" y="4539462"/>
                </a:lnTo>
                <a:close/>
              </a:path>
            </a:pathLst>
          </a:custGeom>
          <a:noFill/>
          <a:ln w="13575" cap="flat" cmpd="sng">
            <a:solidFill>
              <a:srgbClr val="F0665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2"/>
          <p:cNvSpPr/>
          <p:nvPr/>
        </p:nvSpPr>
        <p:spPr>
          <a:xfrm>
            <a:off x="547526" y="817119"/>
            <a:ext cx="1802764" cy="215900"/>
          </a:xfrm>
          <a:custGeom>
            <a:avLst/>
            <a:gdLst/>
            <a:ahLst/>
            <a:cxnLst/>
            <a:rect l="l" t="t" r="r" b="b"/>
            <a:pathLst>
              <a:path w="1802764" h="215900" extrusionOk="0">
                <a:moveTo>
                  <a:pt x="1752536" y="0"/>
                </a:moveTo>
                <a:lnTo>
                  <a:pt x="49936" y="0"/>
                </a:lnTo>
                <a:lnTo>
                  <a:pt x="30502" y="3923"/>
                </a:lnTo>
                <a:lnTo>
                  <a:pt x="14628" y="14624"/>
                </a:lnTo>
                <a:lnTo>
                  <a:pt x="3925" y="30496"/>
                </a:lnTo>
                <a:lnTo>
                  <a:pt x="0" y="49936"/>
                </a:lnTo>
                <a:lnTo>
                  <a:pt x="0" y="215900"/>
                </a:lnTo>
                <a:lnTo>
                  <a:pt x="1752536" y="215900"/>
                </a:lnTo>
                <a:lnTo>
                  <a:pt x="1771976" y="211976"/>
                </a:lnTo>
                <a:lnTo>
                  <a:pt x="1787848" y="201275"/>
                </a:lnTo>
                <a:lnTo>
                  <a:pt x="1798549" y="185403"/>
                </a:lnTo>
                <a:lnTo>
                  <a:pt x="1802472" y="165963"/>
                </a:lnTo>
                <a:lnTo>
                  <a:pt x="1802472" y="49936"/>
                </a:lnTo>
                <a:lnTo>
                  <a:pt x="1798549" y="30496"/>
                </a:lnTo>
                <a:lnTo>
                  <a:pt x="1787848" y="14624"/>
                </a:lnTo>
                <a:lnTo>
                  <a:pt x="1771976" y="3923"/>
                </a:lnTo>
                <a:lnTo>
                  <a:pt x="1752536"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2"/>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p:nvPr/>
        </p:nvSpPr>
        <p:spPr>
          <a:xfrm>
            <a:off x="0" y="0"/>
            <a:ext cx="7560309" cy="10692130"/>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066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7;p7"/>
          <p:cNvSpPr txBox="1">
            <a:spLocks noGrp="1"/>
          </p:cNvSpPr>
          <p:nvPr>
            <p:ph type="title"/>
          </p:nvPr>
        </p:nvSpPr>
        <p:spPr>
          <a:xfrm>
            <a:off x="526411" y="480626"/>
            <a:ext cx="6510027" cy="635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000" b="0" i="0" u="sng" strike="noStrike" cap="none">
                <a:solidFill>
                  <a:srgbClr val="36393B"/>
                </a:solidFill>
                <a:latin typeface="Palatino Linotype"/>
                <a:ea typeface="Palatino Linotype"/>
                <a:cs typeface="Palatino Linotype"/>
                <a:sym typeface="Palatino Linotyp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7"/>
          <p:cNvSpPr txBox="1">
            <a:spLocks noGrp="1"/>
          </p:cNvSpPr>
          <p:nvPr>
            <p:ph type="body" idx="1"/>
          </p:nvPr>
        </p:nvSpPr>
        <p:spPr>
          <a:xfrm>
            <a:off x="378142" y="2459482"/>
            <a:ext cx="6806565" cy="70576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2571369" y="9944862"/>
            <a:ext cx="2420112" cy="53467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dt" idx="10"/>
          </p:nvPr>
        </p:nvSpPr>
        <p:spPr>
          <a:xfrm>
            <a:off x="378142" y="9944862"/>
            <a:ext cx="1739455" cy="53467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sldNum" idx="12"/>
          </p:nvPr>
        </p:nvSpPr>
        <p:spPr>
          <a:xfrm>
            <a:off x="3606148" y="10136730"/>
            <a:ext cx="372110" cy="21399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1pPr>
            <a:lvl2pPr marL="3810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2pPr>
            <a:lvl3pPr marL="3810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3pPr>
            <a:lvl4pPr marL="3810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4pPr>
            <a:lvl5pPr marL="3810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5pPr>
            <a:lvl6pPr marL="3810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6pPr>
            <a:lvl7pPr marL="3810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7pPr>
            <a:lvl8pPr marL="3810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8pPr>
            <a:lvl9pPr marL="3810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fr-FR"/>
              <a:t>‹N°›</a:t>
            </a:fld>
            <a:r>
              <a:rPr lang="fr-FR"/>
              <a:t> </a:t>
            </a:r>
            <a:r>
              <a:rPr lang="fr-FR">
                <a:solidFill>
                  <a:srgbClr val="36393B"/>
                </a:solidFill>
              </a:rPr>
              <a:t>2</a:t>
            </a:r>
            <a:endParaRPr sz="1400" b="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techwiki.unige.ch/fr/Jigsaw_classro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learninglab-network.com/" TargetMode="External"/><Relationship Id="rId5" Type="http://schemas.openxmlformats.org/officeDocument/2006/relationships/hyperlink" Target="mailto:contact@learninglab-network.com" TargetMode="External"/><Relationship Id="rId4" Type="http://schemas.openxmlformats.org/officeDocument/2006/relationships/hyperlink" Target="https://www.innovation-pedagogique.fr/article781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63" name="Google Shape;63;p3"/>
          <p:cNvSpPr txBox="1"/>
          <p:nvPr/>
        </p:nvSpPr>
        <p:spPr>
          <a:xfrm>
            <a:off x="4713315" y="7759741"/>
            <a:ext cx="2299288" cy="1274708"/>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 La classe puzzle a transformé ma salle de cours en un espace où chaque élève est à la fois enseignant et apprenant, créant une synergie d’entraide et de respect inestimable » </a:t>
            </a:r>
            <a:endParaRPr/>
          </a:p>
          <a:p>
            <a:pPr marL="12700" marR="508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2700" marR="0" lvl="0" indent="0" algn="l" rtl="0">
              <a:lnSpc>
                <a:spcPct val="100000"/>
              </a:lnSpc>
              <a:spcBef>
                <a:spcPts val="61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Habiba</a:t>
            </a:r>
            <a:endParaRPr sz="1400" b="0" i="0" u="none" strike="noStrike" cap="none">
              <a:solidFill>
                <a:srgbClr val="000000"/>
              </a:solidFill>
              <a:latin typeface="Arial"/>
              <a:ea typeface="Arial"/>
              <a:cs typeface="Arial"/>
              <a:sym typeface="Arial"/>
            </a:endParaRPr>
          </a:p>
        </p:txBody>
      </p:sp>
      <p:sp>
        <p:nvSpPr>
          <p:cNvPr id="64" name="Google Shape;64;p3"/>
          <p:cNvSpPr txBox="1"/>
          <p:nvPr/>
        </p:nvSpPr>
        <p:spPr>
          <a:xfrm>
            <a:off x="1216550" y="9588345"/>
            <a:ext cx="25617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Photo générée par Dall-e</a:t>
            </a:r>
            <a:endParaRPr sz="1400" b="0" i="0" u="none" strike="noStrike" cap="none">
              <a:solidFill>
                <a:srgbClr val="000000"/>
              </a:solidFill>
              <a:latin typeface="Arial"/>
              <a:ea typeface="Arial"/>
              <a:cs typeface="Arial"/>
              <a:sym typeface="Arial"/>
            </a:endParaRPr>
          </a:p>
        </p:txBody>
      </p:sp>
      <p:sp>
        <p:nvSpPr>
          <p:cNvPr id="65" name="Google Shape;65;p3"/>
          <p:cNvSpPr/>
          <p:nvPr/>
        </p:nvSpPr>
        <p:spPr>
          <a:xfrm>
            <a:off x="543859" y="1246201"/>
            <a:ext cx="1339678"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#Apprentissage</a:t>
            </a:r>
            <a:endParaRPr sz="1400" b="0" i="0" u="none" strike="noStrike" cap="none">
              <a:solidFill>
                <a:srgbClr val="000000"/>
              </a:solidFill>
              <a:latin typeface="Arial"/>
              <a:ea typeface="Arial"/>
              <a:cs typeface="Arial"/>
              <a:sym typeface="Arial"/>
            </a:endParaRPr>
          </a:p>
        </p:txBody>
      </p:sp>
      <p:sp>
        <p:nvSpPr>
          <p:cNvPr id="66" name="Google Shape;66;p3"/>
          <p:cNvSpPr/>
          <p:nvPr/>
        </p:nvSpPr>
        <p:spPr>
          <a:xfrm>
            <a:off x="522920" y="1596177"/>
            <a:ext cx="1045530"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#Echanges</a:t>
            </a:r>
            <a:endParaRPr sz="1400" b="0" i="0" u="none" strike="noStrike" cap="none">
              <a:solidFill>
                <a:srgbClr val="000000"/>
              </a:solidFill>
              <a:latin typeface="Arial"/>
              <a:ea typeface="Arial"/>
              <a:cs typeface="Arial"/>
              <a:sym typeface="Arial"/>
            </a:endParaRPr>
          </a:p>
        </p:txBody>
      </p:sp>
      <p:sp>
        <p:nvSpPr>
          <p:cNvPr id="67" name="Google Shape;67;p3"/>
          <p:cNvSpPr/>
          <p:nvPr/>
        </p:nvSpPr>
        <p:spPr>
          <a:xfrm>
            <a:off x="1948448" y="1246201"/>
            <a:ext cx="1547608"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#Collaboration</a:t>
            </a:r>
            <a:endParaRPr sz="1400" b="0" i="0" u="none" strike="noStrike" cap="none">
              <a:solidFill>
                <a:srgbClr val="000000"/>
              </a:solidFill>
              <a:latin typeface="Arial"/>
              <a:ea typeface="Arial"/>
              <a:cs typeface="Arial"/>
              <a:sym typeface="Arial"/>
            </a:endParaRPr>
          </a:p>
        </p:txBody>
      </p:sp>
      <p:sp>
        <p:nvSpPr>
          <p:cNvPr id="68" name="Google Shape;68;p3"/>
          <p:cNvSpPr/>
          <p:nvPr/>
        </p:nvSpPr>
        <p:spPr>
          <a:xfrm>
            <a:off x="1636556" y="1596177"/>
            <a:ext cx="1859499" cy="223902"/>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alibri"/>
                <a:ea typeface="Calibri"/>
                <a:cs typeface="Calibri"/>
                <a:sym typeface="Calibri"/>
              </a:rPr>
              <a:t>#ExpérienceMémorable</a:t>
            </a:r>
            <a:endParaRPr sz="1400" b="0" i="0" u="none" strike="noStrike" cap="none">
              <a:solidFill>
                <a:srgbClr val="000000"/>
              </a:solidFill>
              <a:latin typeface="Arial"/>
              <a:ea typeface="Arial"/>
              <a:cs typeface="Arial"/>
              <a:sym typeface="Arial"/>
            </a:endParaRPr>
          </a:p>
        </p:txBody>
      </p:sp>
      <p:grpSp>
        <p:nvGrpSpPr>
          <p:cNvPr id="69" name="Google Shape;69;p3"/>
          <p:cNvGrpSpPr/>
          <p:nvPr/>
        </p:nvGrpSpPr>
        <p:grpSpPr>
          <a:xfrm>
            <a:off x="4443397" y="577872"/>
            <a:ext cx="2569206" cy="223902"/>
            <a:chOff x="4367196" y="512585"/>
            <a:chExt cx="2569206" cy="223902"/>
          </a:xfrm>
        </p:grpSpPr>
        <p:sp>
          <p:nvSpPr>
            <p:cNvPr id="70" name="Google Shape;70;p3"/>
            <p:cNvSpPr/>
            <p:nvPr/>
          </p:nvSpPr>
          <p:spPr>
            <a:xfrm>
              <a:off x="4367196" y="512585"/>
              <a:ext cx="2569206"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Durée</a:t>
              </a:r>
              <a:endParaRPr sz="1400" b="0" i="0" u="none" strike="noStrike" cap="none">
                <a:solidFill>
                  <a:schemeClr val="dk1"/>
                </a:solidFill>
                <a:latin typeface="Arial"/>
                <a:ea typeface="Arial"/>
                <a:cs typeface="Arial"/>
                <a:sym typeface="Arial"/>
              </a:endParaRPr>
            </a:p>
          </p:txBody>
        </p:sp>
        <p:sp>
          <p:nvSpPr>
            <p:cNvPr id="71" name="Google Shape;71;p3"/>
            <p:cNvSpPr/>
            <p:nvPr/>
          </p:nvSpPr>
          <p:spPr>
            <a:xfrm>
              <a:off x="4924425" y="531741"/>
              <a:ext cx="1978024"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90 min</a:t>
              </a:r>
              <a:endParaRPr sz="1400" b="0" i="0" u="none" strike="noStrike" cap="none">
                <a:solidFill>
                  <a:srgbClr val="000000"/>
                </a:solidFill>
                <a:latin typeface="Arial"/>
                <a:ea typeface="Arial"/>
                <a:cs typeface="Arial"/>
                <a:sym typeface="Arial"/>
              </a:endParaRPr>
            </a:p>
          </p:txBody>
        </p:sp>
      </p:grpSp>
      <p:grpSp>
        <p:nvGrpSpPr>
          <p:cNvPr id="72" name="Google Shape;72;p3"/>
          <p:cNvGrpSpPr/>
          <p:nvPr/>
        </p:nvGrpSpPr>
        <p:grpSpPr>
          <a:xfrm>
            <a:off x="4440000" y="855598"/>
            <a:ext cx="2572603" cy="223902"/>
            <a:chOff x="4367196" y="512585"/>
            <a:chExt cx="2572603" cy="223902"/>
          </a:xfrm>
        </p:grpSpPr>
        <p:sp>
          <p:nvSpPr>
            <p:cNvPr id="73" name="Google Shape;73;p3"/>
            <p:cNvSpPr/>
            <p:nvPr/>
          </p:nvSpPr>
          <p:spPr>
            <a:xfrm>
              <a:off x="4367196" y="512585"/>
              <a:ext cx="2572603" cy="223902"/>
            </a:xfrm>
            <a:prstGeom prst="roundRect">
              <a:avLst>
                <a:gd name="adj" fmla="val 50000"/>
              </a:avLst>
            </a:prstGeom>
            <a:solidFill>
              <a:srgbClr val="F066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Participants</a:t>
              </a:r>
              <a:endParaRPr sz="1400" b="0" i="0" u="none" strike="noStrike" cap="none">
                <a:solidFill>
                  <a:schemeClr val="dk1"/>
                </a:solidFill>
                <a:latin typeface="Arial"/>
                <a:ea typeface="Arial"/>
                <a:cs typeface="Arial"/>
                <a:sym typeface="Arial"/>
              </a:endParaRPr>
            </a:p>
          </p:txBody>
        </p:sp>
        <p:sp>
          <p:nvSpPr>
            <p:cNvPr id="74" name="Google Shape;74;p3"/>
            <p:cNvSpPr/>
            <p:nvPr/>
          </p:nvSpPr>
          <p:spPr>
            <a:xfrm>
              <a:off x="5249398" y="532339"/>
              <a:ext cx="1656448" cy="185591"/>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10 à 25</a:t>
              </a:r>
              <a:endParaRPr sz="1400" b="0" i="0" u="none" strike="noStrike" cap="none">
                <a:solidFill>
                  <a:srgbClr val="000000"/>
                </a:solidFill>
                <a:latin typeface="Arial"/>
                <a:ea typeface="Arial"/>
                <a:cs typeface="Arial"/>
                <a:sym typeface="Arial"/>
              </a:endParaRPr>
            </a:p>
          </p:txBody>
        </p:sp>
      </p:grpSp>
      <p:grpSp>
        <p:nvGrpSpPr>
          <p:cNvPr id="75" name="Google Shape;75;p3"/>
          <p:cNvGrpSpPr/>
          <p:nvPr/>
        </p:nvGrpSpPr>
        <p:grpSpPr>
          <a:xfrm>
            <a:off x="543859" y="2105339"/>
            <a:ext cx="6468745" cy="1481158"/>
            <a:chOff x="543859" y="2105339"/>
            <a:chExt cx="6468745" cy="1481158"/>
          </a:xfrm>
        </p:grpSpPr>
        <p:sp>
          <p:nvSpPr>
            <p:cNvPr id="76" name="Google Shape;76;p3"/>
            <p:cNvSpPr/>
            <p:nvPr/>
          </p:nvSpPr>
          <p:spPr>
            <a:xfrm>
              <a:off x="551856" y="2303797"/>
              <a:ext cx="6460748" cy="1282700"/>
            </a:xfrm>
            <a:prstGeom prst="roundRect">
              <a:avLst>
                <a:gd name="adj" fmla="val 4824"/>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Le </a:t>
              </a:r>
              <a:r>
                <a:rPr lang="fr-FR" sz="1100" b="1" i="0" u="none" strike="noStrike" cap="none">
                  <a:solidFill>
                    <a:schemeClr val="dk1"/>
                  </a:solidFill>
                  <a:latin typeface="Calibri"/>
                  <a:ea typeface="Calibri"/>
                  <a:cs typeface="Calibri"/>
                  <a:sym typeface="Calibri"/>
                </a:rPr>
                <a:t>Jigsaw classroom ou "classe puzzle" </a:t>
              </a:r>
              <a:r>
                <a:rPr lang="fr-FR" sz="1100" b="0" i="0" u="none" strike="noStrike" cap="none">
                  <a:solidFill>
                    <a:schemeClr val="dk1"/>
                  </a:solidFill>
                  <a:latin typeface="Calibri"/>
                  <a:ea typeface="Calibri"/>
                  <a:cs typeface="Calibri"/>
                  <a:sym typeface="Calibri"/>
                </a:rPr>
                <a:t>est une activité d'apprentissage coopératif qui se base sur la</a:t>
              </a:r>
              <a:endParaRP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division du contenu d'apprentissage entre les apprenants au sein d'un groupe. Cette division du contenu</a:t>
              </a:r>
              <a:endParaRPr/>
            </a:p>
            <a:p>
              <a:pPr marL="0"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s'effectue en constituant des "groupes d'experts", qui par la suite, partageront ce qu'ils ont appris avec</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d'autres apprenants. </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fr-FR" sz="1100">
                  <a:solidFill>
                    <a:schemeClr val="dk1"/>
                  </a:solidFill>
                  <a:latin typeface="Calibri"/>
                  <a:ea typeface="Calibri"/>
                  <a:cs typeface="Calibri"/>
                  <a:sym typeface="Calibri"/>
                </a:rPr>
                <a:t>Cette activité est connue dans le monde de la pédagogie coopérative, car elle permet de faire en sorte que chaque apprenant, quel que soit son niveau, puisse jouer un rôle unique dans l'acquisition de connaissances au sein d'un groupe de travail.</a:t>
              </a: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543859" y="2105339"/>
              <a:ext cx="864193"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w="9525" cap="flat" cmpd="sng">
              <a:solidFill>
                <a:srgbClr val="F06657"/>
              </a:solidFill>
              <a:prstDash val="solid"/>
              <a:round/>
              <a:headEnd type="none" w="sm" len="sm"/>
              <a:tailEnd type="none" w="sm" len="sm"/>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Description</a:t>
              </a:r>
              <a:endParaRPr sz="1200" b="0" i="0" u="none" strike="noStrike" cap="none">
                <a:solidFill>
                  <a:schemeClr val="dk1"/>
                </a:solidFill>
                <a:latin typeface="Calibri"/>
                <a:ea typeface="Calibri"/>
                <a:cs typeface="Calibri"/>
                <a:sym typeface="Calibri"/>
              </a:endParaRPr>
            </a:p>
          </p:txBody>
        </p:sp>
      </p:grpSp>
      <p:grpSp>
        <p:nvGrpSpPr>
          <p:cNvPr id="78" name="Google Shape;78;p3"/>
          <p:cNvGrpSpPr/>
          <p:nvPr/>
        </p:nvGrpSpPr>
        <p:grpSpPr>
          <a:xfrm>
            <a:off x="4456569" y="1247745"/>
            <a:ext cx="2556034" cy="901362"/>
            <a:chOff x="4456569" y="1247745"/>
            <a:chExt cx="2556034" cy="901362"/>
          </a:xfrm>
        </p:grpSpPr>
        <p:sp>
          <p:nvSpPr>
            <p:cNvPr id="79" name="Google Shape;79;p3"/>
            <p:cNvSpPr/>
            <p:nvPr/>
          </p:nvSpPr>
          <p:spPr>
            <a:xfrm>
              <a:off x="4465238" y="1438705"/>
              <a:ext cx="2547365" cy="710402"/>
            </a:xfrm>
            <a:prstGeom prst="roundRect">
              <a:avLst>
                <a:gd name="adj" fmla="val 9663"/>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0" name="Google Shape;80;p3"/>
            <p:cNvSpPr/>
            <p:nvPr/>
          </p:nvSpPr>
          <p:spPr>
            <a:xfrm>
              <a:off x="4456569" y="1247745"/>
              <a:ext cx="122491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Équipements clés</a:t>
              </a:r>
              <a:endParaRPr sz="1200" b="0" i="0" u="none" strike="noStrike" cap="none">
                <a:solidFill>
                  <a:schemeClr val="dk1"/>
                </a:solidFill>
                <a:latin typeface="Calibri"/>
                <a:ea typeface="Calibri"/>
                <a:cs typeface="Calibri"/>
                <a:sym typeface="Calibri"/>
              </a:endParaRPr>
            </a:p>
          </p:txBody>
        </p:sp>
      </p:grpSp>
      <p:grpSp>
        <p:nvGrpSpPr>
          <p:cNvPr id="81" name="Google Shape;81;p3"/>
          <p:cNvGrpSpPr/>
          <p:nvPr/>
        </p:nvGrpSpPr>
        <p:grpSpPr>
          <a:xfrm>
            <a:off x="3917613" y="3654671"/>
            <a:ext cx="3094990" cy="3308524"/>
            <a:chOff x="3917613" y="3654671"/>
            <a:chExt cx="3094990" cy="3308524"/>
          </a:xfrm>
        </p:grpSpPr>
        <p:sp>
          <p:nvSpPr>
            <p:cNvPr id="82" name="Google Shape;82;p3"/>
            <p:cNvSpPr/>
            <p:nvPr/>
          </p:nvSpPr>
          <p:spPr>
            <a:xfrm>
              <a:off x="3923558" y="3844270"/>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41910" marR="28575"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3" name="Google Shape;83;p3"/>
            <p:cNvSpPr/>
            <p:nvPr/>
          </p:nvSpPr>
          <p:spPr>
            <a:xfrm>
              <a:off x="3917613" y="3654671"/>
              <a:ext cx="1689437"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Configuration de l’espace</a:t>
              </a:r>
              <a:endParaRPr sz="1200" b="0" i="0" u="none" strike="noStrike" cap="none">
                <a:solidFill>
                  <a:schemeClr val="dk1"/>
                </a:solidFill>
                <a:latin typeface="Calibri"/>
                <a:ea typeface="Calibri"/>
                <a:cs typeface="Calibri"/>
                <a:sym typeface="Calibri"/>
              </a:endParaRPr>
            </a:p>
          </p:txBody>
        </p:sp>
      </p:grpSp>
      <p:grpSp>
        <p:nvGrpSpPr>
          <p:cNvPr id="84" name="Google Shape;84;p3"/>
          <p:cNvGrpSpPr/>
          <p:nvPr/>
        </p:nvGrpSpPr>
        <p:grpSpPr>
          <a:xfrm>
            <a:off x="551850" y="3667100"/>
            <a:ext cx="3089051" cy="3296094"/>
            <a:chOff x="551850" y="3667100"/>
            <a:chExt cx="3089051" cy="3296094"/>
          </a:xfrm>
        </p:grpSpPr>
        <p:sp>
          <p:nvSpPr>
            <p:cNvPr id="85" name="Google Shape;85;p3"/>
            <p:cNvSpPr/>
            <p:nvPr/>
          </p:nvSpPr>
          <p:spPr>
            <a:xfrm>
              <a:off x="551856" y="3844269"/>
              <a:ext cx="3089045" cy="3118925"/>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508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Objectifs d’apprentissage</a:t>
              </a:r>
              <a:endParaRPr sz="1100" b="1" i="0" u="none" strike="noStrike" cap="none">
                <a:solidFill>
                  <a:schemeClr val="dk1"/>
                </a:solidFill>
                <a:latin typeface="Calibri"/>
                <a:ea typeface="Calibri"/>
                <a:cs typeface="Calibri"/>
                <a:sym typeface="Calibri"/>
              </a:endParaRPr>
            </a:p>
            <a:p>
              <a:pPr marL="12700" marR="508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A la fin de l’activité, les participants seront capables de :</a:t>
              </a:r>
              <a:endParaRPr sz="1100" b="1" i="0" u="none" strike="noStrike" cap="none">
                <a:solidFill>
                  <a:schemeClr val="dk1"/>
                </a:solidFill>
                <a:latin typeface="Calibri"/>
                <a:ea typeface="Calibri"/>
                <a:cs typeface="Calibri"/>
                <a:sym typeface="Calibri"/>
              </a:endParaRPr>
            </a:p>
            <a:p>
              <a:pPr marL="457200" marR="5080" lvl="0" indent="-298450" algn="l" rtl="0">
                <a:lnSpc>
                  <a:spcPct val="100000"/>
                </a:lnSpc>
                <a:spcBef>
                  <a:spcPts val="10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Identifier</a:t>
              </a:r>
              <a:r>
                <a:rPr lang="fr-FR" sz="1100" b="0" i="0" u="none" strike="noStrike" cap="none">
                  <a:solidFill>
                    <a:schemeClr val="dk1"/>
                  </a:solidFill>
                  <a:latin typeface="Calibri"/>
                  <a:ea typeface="Calibri"/>
                  <a:cs typeface="Calibri"/>
                  <a:sym typeface="Calibri"/>
                </a:rPr>
                <a:t> différents points de vue sur un sujet donné</a:t>
              </a:r>
              <a:endParaRPr/>
            </a:p>
            <a:p>
              <a:pPr marL="457200" marR="5080" lvl="0" indent="-298450" algn="l" rtl="0">
                <a:lnSpc>
                  <a:spcPct val="100000"/>
                </a:lnSpc>
                <a:spcBef>
                  <a:spcPts val="10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Créer</a:t>
              </a:r>
              <a:r>
                <a:rPr lang="fr-FR" sz="1100" b="0" i="0" u="none" strike="noStrike" cap="none">
                  <a:solidFill>
                    <a:schemeClr val="dk1"/>
                  </a:solidFill>
                  <a:latin typeface="Calibri"/>
                  <a:ea typeface="Calibri"/>
                  <a:cs typeface="Calibri"/>
                  <a:sym typeface="Calibri"/>
                </a:rPr>
                <a:t> de nouvelles idées et de nouvelles solutions à partir des échanges de la discussion</a:t>
              </a:r>
              <a:endParaRPr/>
            </a:p>
            <a:p>
              <a:pPr marL="457200" marR="5080" lvl="0" indent="-298450" algn="l" rtl="0">
                <a:lnSpc>
                  <a:spcPct val="100000"/>
                </a:lnSpc>
                <a:spcBef>
                  <a:spcPts val="10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Résumer</a:t>
              </a:r>
              <a:r>
                <a:rPr lang="fr-FR" sz="1100" b="0" i="0" u="none" strike="noStrike" cap="none">
                  <a:solidFill>
                    <a:schemeClr val="dk1"/>
                  </a:solidFill>
                  <a:latin typeface="Calibri"/>
                  <a:ea typeface="Calibri"/>
                  <a:cs typeface="Calibri"/>
                  <a:sym typeface="Calibri"/>
                </a:rPr>
                <a:t> les idées et les concepts discutés</a:t>
              </a:r>
              <a:endParaRPr/>
            </a:p>
            <a:p>
              <a:pPr marL="158750" marR="5080" lvl="0" indent="0" algn="l" rtl="0">
                <a:lnSpc>
                  <a:spcPct val="100000"/>
                </a:lnSpc>
                <a:spcBef>
                  <a:spcPts val="100"/>
                </a:spcBef>
                <a:spcAft>
                  <a:spcPts val="0"/>
                </a:spcAft>
                <a:buNone/>
              </a:pPr>
              <a:endParaRPr sz="1100" b="1" i="0" u="none" strike="noStrike" cap="none">
                <a:solidFill>
                  <a:schemeClr val="dk1"/>
                </a:solidFill>
                <a:latin typeface="Calibri"/>
                <a:ea typeface="Calibri"/>
                <a:cs typeface="Calibri"/>
                <a:sym typeface="Calibri"/>
              </a:endParaRPr>
            </a:p>
            <a:p>
              <a:pPr marL="0" marR="5080" lvl="0" indent="0" algn="l" rtl="0">
                <a:lnSpc>
                  <a:spcPct val="100000"/>
                </a:lnSpc>
                <a:spcBef>
                  <a:spcPts val="100"/>
                </a:spcBef>
                <a:spcAft>
                  <a:spcPts val="0"/>
                </a:spcAft>
                <a:buNone/>
              </a:pPr>
              <a:r>
                <a:rPr lang="fr-FR" sz="1100" b="1" i="0" u="none" strike="noStrike" cap="none">
                  <a:solidFill>
                    <a:srgbClr val="F06657"/>
                  </a:solidFill>
                  <a:latin typeface="Calibri"/>
                  <a:ea typeface="Calibri"/>
                  <a:cs typeface="Calibri"/>
                  <a:sym typeface="Calibri"/>
                </a:rPr>
                <a:t>Objectifs de l’activité</a:t>
              </a:r>
              <a:endParaRPr sz="1100" b="1" i="0" u="none" strike="noStrike" cap="none">
                <a:solidFill>
                  <a:schemeClr val="dk1"/>
                </a:solidFill>
                <a:latin typeface="Calibri"/>
                <a:ea typeface="Calibri"/>
                <a:cs typeface="Calibri"/>
                <a:sym typeface="Calibri"/>
              </a:endParaRPr>
            </a:p>
            <a:p>
              <a:pPr marL="457200" marR="5080" lvl="0" indent="-298450" algn="l" rtl="0">
                <a:lnSpc>
                  <a:spcPct val="100000"/>
                </a:lnSpc>
                <a:spcBef>
                  <a:spcPts val="10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Diviser</a:t>
              </a:r>
              <a:r>
                <a:rPr lang="fr-FR" sz="1100" b="0" i="0" u="none" strike="noStrike" cap="none">
                  <a:solidFill>
                    <a:schemeClr val="dk1"/>
                  </a:solidFill>
                  <a:latin typeface="Calibri"/>
                  <a:ea typeface="Calibri"/>
                  <a:cs typeface="Calibri"/>
                  <a:sym typeface="Calibri"/>
                </a:rPr>
                <a:t> le contenu en différentes parties pour simplifier son apprentissage</a:t>
              </a:r>
              <a:endParaRPr/>
            </a:p>
            <a:p>
              <a:pPr marL="457200" marR="5080" lvl="0" indent="-298450" algn="l" rtl="0">
                <a:lnSpc>
                  <a:spcPct val="100000"/>
                </a:lnSpc>
                <a:spcBef>
                  <a:spcPts val="100"/>
                </a:spcBef>
                <a:spcAft>
                  <a:spcPts val="0"/>
                </a:spcAft>
                <a:buClr>
                  <a:schemeClr val="dk1"/>
                </a:buClr>
                <a:buSzPts val="1100"/>
                <a:buFont typeface="Calibri"/>
                <a:buChar char="●"/>
              </a:pPr>
              <a:r>
                <a:rPr lang="fr-FR" sz="1100" b="1" i="0" u="none" strike="noStrike" cap="none">
                  <a:solidFill>
                    <a:schemeClr val="dk1"/>
                  </a:solidFill>
                  <a:latin typeface="Calibri"/>
                  <a:ea typeface="Calibri"/>
                  <a:cs typeface="Calibri"/>
                  <a:sym typeface="Calibri"/>
                </a:rPr>
                <a:t>Susciter la coopération </a:t>
              </a:r>
              <a:r>
                <a:rPr lang="fr-FR" sz="1100" b="0" i="0" u="none" strike="noStrike" cap="none">
                  <a:solidFill>
                    <a:schemeClr val="dk1"/>
                  </a:solidFill>
                  <a:latin typeface="Calibri"/>
                  <a:ea typeface="Calibri"/>
                  <a:cs typeface="Calibri"/>
                  <a:sym typeface="Calibri"/>
                </a:rPr>
                <a:t>entre pairs</a:t>
              </a:r>
              <a:endParaRPr/>
            </a:p>
          </p:txBody>
        </p:sp>
        <p:sp>
          <p:nvSpPr>
            <p:cNvPr id="86" name="Google Shape;86;p3"/>
            <p:cNvSpPr/>
            <p:nvPr/>
          </p:nvSpPr>
          <p:spPr>
            <a:xfrm>
              <a:off x="551850" y="3667100"/>
              <a:ext cx="915623" cy="238759"/>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Objectifs </a:t>
              </a:r>
              <a:endParaRPr sz="1200" b="0" i="0" u="none" strike="noStrike" cap="none">
                <a:solidFill>
                  <a:schemeClr val="dk1"/>
                </a:solidFill>
                <a:latin typeface="Calibri"/>
                <a:ea typeface="Calibri"/>
                <a:cs typeface="Calibri"/>
                <a:sym typeface="Calibri"/>
              </a:endParaRPr>
            </a:p>
          </p:txBody>
        </p:sp>
      </p:grpSp>
      <p:grpSp>
        <p:nvGrpSpPr>
          <p:cNvPr id="87" name="Google Shape;87;p3"/>
          <p:cNvGrpSpPr/>
          <p:nvPr/>
        </p:nvGrpSpPr>
        <p:grpSpPr>
          <a:xfrm>
            <a:off x="551856" y="7024522"/>
            <a:ext cx="3958685" cy="2825423"/>
            <a:chOff x="551856" y="7024522"/>
            <a:chExt cx="3958685" cy="2825423"/>
          </a:xfrm>
        </p:grpSpPr>
        <p:sp>
          <p:nvSpPr>
            <p:cNvPr id="88" name="Google Shape;88;p3"/>
            <p:cNvSpPr/>
            <p:nvPr/>
          </p:nvSpPr>
          <p:spPr>
            <a:xfrm>
              <a:off x="551857" y="7024522"/>
              <a:ext cx="856195"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Illustration</a:t>
              </a:r>
              <a:endParaRPr sz="1200" b="0" i="0" u="none" strike="noStrike" cap="none">
                <a:solidFill>
                  <a:schemeClr val="dk1"/>
                </a:solidFill>
                <a:latin typeface="Calibri"/>
                <a:ea typeface="Calibri"/>
                <a:cs typeface="Calibri"/>
                <a:sym typeface="Calibri"/>
              </a:endParaRPr>
            </a:p>
          </p:txBody>
        </p:sp>
        <p:sp>
          <p:nvSpPr>
            <p:cNvPr id="89" name="Google Shape;89;p3"/>
            <p:cNvSpPr/>
            <p:nvPr/>
          </p:nvSpPr>
          <p:spPr>
            <a:xfrm>
              <a:off x="551856" y="7213649"/>
              <a:ext cx="3958685" cy="2636296"/>
            </a:xfrm>
            <a:prstGeom prst="roundRect">
              <a:avLst>
                <a:gd name="adj" fmla="val 193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127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 name="Google Shape;90;p3"/>
          <p:cNvSpPr txBox="1">
            <a:spLocks noGrp="1"/>
          </p:cNvSpPr>
          <p:nvPr>
            <p:ph type="title"/>
          </p:nvPr>
        </p:nvSpPr>
        <p:spPr>
          <a:xfrm>
            <a:off x="523237" y="469900"/>
            <a:ext cx="3712214" cy="49244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fr-FR" sz="3200" u="sng">
                <a:latin typeface="Calibri"/>
                <a:ea typeface="Calibri"/>
                <a:cs typeface="Calibri"/>
                <a:sym typeface="Calibri"/>
              </a:rPr>
              <a:t>Jigsaw (classe puzzle)</a:t>
            </a:r>
            <a:endParaRPr sz="3600"/>
          </a:p>
        </p:txBody>
      </p:sp>
      <p:grpSp>
        <p:nvGrpSpPr>
          <p:cNvPr id="91" name="Google Shape;91;p3"/>
          <p:cNvGrpSpPr/>
          <p:nvPr/>
        </p:nvGrpSpPr>
        <p:grpSpPr>
          <a:xfrm>
            <a:off x="5223388" y="1604860"/>
            <a:ext cx="916191" cy="459781"/>
            <a:chOff x="1442443" y="2391510"/>
            <a:chExt cx="916191" cy="459781"/>
          </a:xfrm>
        </p:grpSpPr>
        <p:sp>
          <p:nvSpPr>
            <p:cNvPr id="92" name="Google Shape;92;p3"/>
            <p:cNvSpPr/>
            <p:nvPr/>
          </p:nvSpPr>
          <p:spPr>
            <a:xfrm rot="10800000">
              <a:off x="1742769" y="2391510"/>
              <a:ext cx="308635" cy="14384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93" name="Google Shape;93;p3"/>
            <p:cNvSpPr txBox="1"/>
            <p:nvPr/>
          </p:nvSpPr>
          <p:spPr>
            <a:xfrm>
              <a:off x="1442443" y="2521983"/>
              <a:ext cx="916191" cy="3293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a:solidFill>
                    <a:schemeClr val="dk1"/>
                  </a:solidFill>
                  <a:latin typeface="Calibri"/>
                  <a:ea typeface="Calibri"/>
                  <a:cs typeface="Calibri"/>
                  <a:sym typeface="Calibri"/>
                </a:rPr>
                <a:t>Tables mobiles</a:t>
              </a:r>
              <a:endParaRPr sz="900" b="0" i="0" u="none" strike="noStrike" cap="none">
                <a:solidFill>
                  <a:schemeClr val="dk1"/>
                </a:solidFill>
                <a:latin typeface="Calibri"/>
                <a:ea typeface="Calibri"/>
                <a:cs typeface="Calibri"/>
                <a:sym typeface="Calibri"/>
              </a:endParaRPr>
            </a:p>
          </p:txBody>
        </p:sp>
      </p:grpSp>
      <p:grpSp>
        <p:nvGrpSpPr>
          <p:cNvPr id="94" name="Google Shape;94;p3"/>
          <p:cNvGrpSpPr/>
          <p:nvPr/>
        </p:nvGrpSpPr>
        <p:grpSpPr>
          <a:xfrm>
            <a:off x="5998100" y="1602754"/>
            <a:ext cx="1014431" cy="454171"/>
            <a:chOff x="2369170" y="2389453"/>
            <a:chExt cx="920703" cy="454171"/>
          </a:xfrm>
        </p:grpSpPr>
        <p:sp>
          <p:nvSpPr>
            <p:cNvPr id="95" name="Google Shape;95;p3"/>
            <p:cNvSpPr txBox="1"/>
            <p:nvPr/>
          </p:nvSpPr>
          <p:spPr>
            <a:xfrm>
              <a:off x="2369170" y="2529650"/>
              <a:ext cx="920703" cy="3139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a:solidFill>
                    <a:schemeClr val="dk1"/>
                  </a:solidFill>
                  <a:latin typeface="Calibri"/>
                  <a:ea typeface="Calibri"/>
                  <a:cs typeface="Calibri"/>
                  <a:sym typeface="Calibri"/>
                </a:rPr>
                <a:t>Chaises mobiles avec tablette</a:t>
              </a:r>
              <a:endParaRPr sz="900" b="0" i="0" u="none" strike="noStrike" cap="none">
                <a:solidFill>
                  <a:schemeClr val="dk1"/>
                </a:solidFill>
                <a:latin typeface="Calibri"/>
                <a:ea typeface="Calibri"/>
                <a:cs typeface="Calibri"/>
                <a:sym typeface="Calibri"/>
              </a:endParaRPr>
            </a:p>
          </p:txBody>
        </p:sp>
        <p:grpSp>
          <p:nvGrpSpPr>
            <p:cNvPr id="96" name="Google Shape;96;p3"/>
            <p:cNvGrpSpPr/>
            <p:nvPr/>
          </p:nvGrpSpPr>
          <p:grpSpPr>
            <a:xfrm>
              <a:off x="2789310" y="2389453"/>
              <a:ext cx="142241" cy="130142"/>
              <a:chOff x="0" y="0"/>
              <a:chExt cx="142326" cy="130194"/>
            </a:xfrm>
          </p:grpSpPr>
          <p:sp>
            <p:nvSpPr>
              <p:cNvPr id="97" name="Google Shape;97;p3"/>
              <p:cNvSpPr/>
              <p:nvPr/>
            </p:nvSpPr>
            <p:spPr>
              <a:xfrm>
                <a:off x="0" y="0"/>
                <a:ext cx="108000" cy="1080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sp>
            <p:nvSpPr>
              <p:cNvPr id="98" name="Google Shape;98;p3"/>
              <p:cNvSpPr/>
              <p:nvPr/>
            </p:nvSpPr>
            <p:spPr>
              <a:xfrm>
                <a:off x="34376" y="58439"/>
                <a:ext cx="107950" cy="71755"/>
              </a:xfrm>
              <a:prstGeom prst="roundRect">
                <a:avLst>
                  <a:gd name="adj" fmla="val 16667"/>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grpSp>
      </p:grpSp>
      <p:grpSp>
        <p:nvGrpSpPr>
          <p:cNvPr id="99" name="Google Shape;99;p3"/>
          <p:cNvGrpSpPr/>
          <p:nvPr/>
        </p:nvGrpSpPr>
        <p:grpSpPr>
          <a:xfrm>
            <a:off x="4454740" y="1629779"/>
            <a:ext cx="921746" cy="440158"/>
            <a:chOff x="510162" y="2416429"/>
            <a:chExt cx="921746" cy="440158"/>
          </a:xfrm>
        </p:grpSpPr>
        <p:sp>
          <p:nvSpPr>
            <p:cNvPr id="100" name="Google Shape;100;p3"/>
            <p:cNvSpPr txBox="1"/>
            <p:nvPr/>
          </p:nvSpPr>
          <p:spPr>
            <a:xfrm>
              <a:off x="510162" y="2516687"/>
              <a:ext cx="921746" cy="339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50"/>
                <a:buFont typeface="Montserrat"/>
                <a:buNone/>
              </a:pPr>
              <a:r>
                <a:rPr lang="fr-FR" sz="900" b="0" i="0" u="none" strike="noStrike" cap="none">
                  <a:solidFill>
                    <a:schemeClr val="dk1"/>
                  </a:solidFill>
                  <a:latin typeface="Calibri"/>
                  <a:ea typeface="Calibri"/>
                  <a:cs typeface="Calibri"/>
                  <a:sym typeface="Calibri"/>
                </a:rPr>
                <a:t>Chaises</a:t>
              </a:r>
              <a:endParaRPr sz="900" b="0" i="0" u="none" strike="noStrike" cap="none">
                <a:solidFill>
                  <a:schemeClr val="dk1"/>
                </a:solidFill>
                <a:latin typeface="Calibri"/>
                <a:ea typeface="Calibri"/>
                <a:cs typeface="Calibri"/>
                <a:sym typeface="Calibri"/>
              </a:endParaRPr>
            </a:p>
          </p:txBody>
        </p:sp>
        <p:sp>
          <p:nvSpPr>
            <p:cNvPr id="101" name="Google Shape;101;p3"/>
            <p:cNvSpPr/>
            <p:nvPr/>
          </p:nvSpPr>
          <p:spPr>
            <a:xfrm>
              <a:off x="923275" y="2416429"/>
              <a:ext cx="107936" cy="10795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900" b="0" i="0" u="none" strike="noStrike" cap="none">
                <a:solidFill>
                  <a:schemeClr val="lt1"/>
                </a:solidFill>
                <a:latin typeface="Calibri"/>
                <a:ea typeface="Calibri"/>
                <a:cs typeface="Calibri"/>
                <a:sym typeface="Calibri"/>
              </a:endParaRPr>
            </a:p>
          </p:txBody>
        </p:sp>
      </p:grpSp>
      <p:sp>
        <p:nvSpPr>
          <p:cNvPr id="102" name="Google Shape;102;p3"/>
          <p:cNvSpPr txBox="1"/>
          <p:nvPr/>
        </p:nvSpPr>
        <p:spPr>
          <a:xfrm>
            <a:off x="3896531" y="5310644"/>
            <a:ext cx="7245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d’experts</a:t>
            </a:r>
            <a:endParaRPr sz="1200" b="0" i="0" u="none" strike="noStrike" cap="none">
              <a:solidFill>
                <a:schemeClr val="dk1"/>
              </a:solidFill>
              <a:latin typeface="Montserrat"/>
              <a:ea typeface="Montserrat"/>
              <a:cs typeface="Montserrat"/>
              <a:sym typeface="Montserrat"/>
            </a:endParaRPr>
          </a:p>
        </p:txBody>
      </p:sp>
      <p:grpSp>
        <p:nvGrpSpPr>
          <p:cNvPr id="103" name="Google Shape;103;p3"/>
          <p:cNvGrpSpPr/>
          <p:nvPr/>
        </p:nvGrpSpPr>
        <p:grpSpPr>
          <a:xfrm>
            <a:off x="4988899" y="4165073"/>
            <a:ext cx="724485" cy="107801"/>
            <a:chOff x="5004208" y="4440788"/>
            <a:chExt cx="724485" cy="107801"/>
          </a:xfrm>
        </p:grpSpPr>
        <p:sp>
          <p:nvSpPr>
            <p:cNvPr id="104" name="Google Shape;104;p3"/>
            <p:cNvSpPr/>
            <p:nvPr/>
          </p:nvSpPr>
          <p:spPr>
            <a:xfrm>
              <a:off x="5004208" y="44407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5" name="Google Shape;105;p3"/>
            <p:cNvSpPr/>
            <p:nvPr/>
          </p:nvSpPr>
          <p:spPr>
            <a:xfrm>
              <a:off x="5158322" y="4440798"/>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6" name="Google Shape;106;p3"/>
            <p:cNvSpPr/>
            <p:nvPr/>
          </p:nvSpPr>
          <p:spPr>
            <a:xfrm>
              <a:off x="5620693" y="444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7" name="Google Shape;107;p3"/>
            <p:cNvSpPr/>
            <p:nvPr/>
          </p:nvSpPr>
          <p:spPr>
            <a:xfrm>
              <a:off x="5466563" y="4440797"/>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8" name="Google Shape;108;p3"/>
            <p:cNvSpPr/>
            <p:nvPr/>
          </p:nvSpPr>
          <p:spPr>
            <a:xfrm>
              <a:off x="5312458" y="4440788"/>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sp>
        <p:nvSpPr>
          <p:cNvPr id="109" name="Google Shape;109;p3"/>
          <p:cNvSpPr txBox="1"/>
          <p:nvPr/>
        </p:nvSpPr>
        <p:spPr>
          <a:xfrm>
            <a:off x="4400916" y="3960810"/>
            <a:ext cx="1093800" cy="2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1</a:t>
            </a:r>
            <a:endParaRPr sz="1200" b="0" i="0" u="none" strike="noStrike" cap="none">
              <a:solidFill>
                <a:schemeClr val="dk1"/>
              </a:solidFill>
              <a:latin typeface="Montserrat"/>
              <a:ea typeface="Montserrat"/>
              <a:cs typeface="Montserrat"/>
              <a:sym typeface="Montserrat"/>
            </a:endParaRPr>
          </a:p>
        </p:txBody>
      </p:sp>
      <p:grpSp>
        <p:nvGrpSpPr>
          <p:cNvPr id="110" name="Google Shape;110;p3"/>
          <p:cNvGrpSpPr/>
          <p:nvPr/>
        </p:nvGrpSpPr>
        <p:grpSpPr>
          <a:xfrm>
            <a:off x="4988899" y="4457410"/>
            <a:ext cx="724485" cy="107801"/>
            <a:chOff x="5004208" y="4440788"/>
            <a:chExt cx="724485" cy="107801"/>
          </a:xfrm>
        </p:grpSpPr>
        <p:sp>
          <p:nvSpPr>
            <p:cNvPr id="111" name="Google Shape;111;p3"/>
            <p:cNvSpPr/>
            <p:nvPr/>
          </p:nvSpPr>
          <p:spPr>
            <a:xfrm>
              <a:off x="5004208" y="4440789"/>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2" name="Google Shape;112;p3"/>
            <p:cNvSpPr/>
            <p:nvPr/>
          </p:nvSpPr>
          <p:spPr>
            <a:xfrm>
              <a:off x="5158322" y="444079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3" name="Google Shape;113;p3"/>
            <p:cNvSpPr/>
            <p:nvPr/>
          </p:nvSpPr>
          <p:spPr>
            <a:xfrm>
              <a:off x="5620693" y="4441189"/>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4" name="Google Shape;114;p3"/>
            <p:cNvSpPr/>
            <p:nvPr/>
          </p:nvSpPr>
          <p:spPr>
            <a:xfrm>
              <a:off x="5466563" y="4440797"/>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5" name="Google Shape;115;p3"/>
            <p:cNvSpPr/>
            <p:nvPr/>
          </p:nvSpPr>
          <p:spPr>
            <a:xfrm>
              <a:off x="5312458" y="4440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16" name="Google Shape;116;p3"/>
          <p:cNvGrpSpPr/>
          <p:nvPr/>
        </p:nvGrpSpPr>
        <p:grpSpPr>
          <a:xfrm>
            <a:off x="4988899" y="4749735"/>
            <a:ext cx="724485" cy="107801"/>
            <a:chOff x="5004208" y="4440788"/>
            <a:chExt cx="724485" cy="107801"/>
          </a:xfrm>
        </p:grpSpPr>
        <p:sp>
          <p:nvSpPr>
            <p:cNvPr id="117" name="Google Shape;117;p3"/>
            <p:cNvSpPr/>
            <p:nvPr/>
          </p:nvSpPr>
          <p:spPr>
            <a:xfrm>
              <a:off x="5004208" y="4440789"/>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8" name="Google Shape;118;p3"/>
            <p:cNvSpPr/>
            <p:nvPr/>
          </p:nvSpPr>
          <p:spPr>
            <a:xfrm>
              <a:off x="5158322" y="4440798"/>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9" name="Google Shape;119;p3"/>
            <p:cNvSpPr/>
            <p:nvPr/>
          </p:nvSpPr>
          <p:spPr>
            <a:xfrm>
              <a:off x="5620693" y="4441189"/>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0" name="Google Shape;120;p3"/>
            <p:cNvSpPr/>
            <p:nvPr/>
          </p:nvSpPr>
          <p:spPr>
            <a:xfrm>
              <a:off x="5466563" y="4440797"/>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1" name="Google Shape;121;p3"/>
            <p:cNvSpPr/>
            <p:nvPr/>
          </p:nvSpPr>
          <p:spPr>
            <a:xfrm>
              <a:off x="5312458" y="4440788"/>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22" name="Google Shape;122;p3"/>
          <p:cNvGrpSpPr/>
          <p:nvPr/>
        </p:nvGrpSpPr>
        <p:grpSpPr>
          <a:xfrm>
            <a:off x="6166205" y="4368755"/>
            <a:ext cx="724485" cy="107801"/>
            <a:chOff x="5004208" y="4440788"/>
            <a:chExt cx="724485" cy="107801"/>
          </a:xfrm>
        </p:grpSpPr>
        <p:sp>
          <p:nvSpPr>
            <p:cNvPr id="123" name="Google Shape;123;p3"/>
            <p:cNvSpPr/>
            <p:nvPr/>
          </p:nvSpPr>
          <p:spPr>
            <a:xfrm>
              <a:off x="5004208" y="4440789"/>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4" name="Google Shape;124;p3"/>
            <p:cNvSpPr/>
            <p:nvPr/>
          </p:nvSpPr>
          <p:spPr>
            <a:xfrm>
              <a:off x="5158322" y="4440798"/>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5" name="Google Shape;125;p3"/>
            <p:cNvSpPr/>
            <p:nvPr/>
          </p:nvSpPr>
          <p:spPr>
            <a:xfrm>
              <a:off x="5620693" y="4441189"/>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6" name="Google Shape;126;p3"/>
            <p:cNvSpPr/>
            <p:nvPr/>
          </p:nvSpPr>
          <p:spPr>
            <a:xfrm>
              <a:off x="5466563" y="4440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27" name="Google Shape;127;p3"/>
            <p:cNvSpPr/>
            <p:nvPr/>
          </p:nvSpPr>
          <p:spPr>
            <a:xfrm>
              <a:off x="5312458" y="4440788"/>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sp>
        <p:nvSpPr>
          <p:cNvPr id="128" name="Google Shape;128;p3"/>
          <p:cNvSpPr txBox="1"/>
          <p:nvPr/>
        </p:nvSpPr>
        <p:spPr>
          <a:xfrm>
            <a:off x="4400916" y="4272885"/>
            <a:ext cx="1093800" cy="2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2</a:t>
            </a:r>
            <a:endParaRPr sz="1200" b="0" i="0" u="none" strike="noStrike" cap="none">
              <a:solidFill>
                <a:schemeClr val="dk1"/>
              </a:solidFill>
              <a:latin typeface="Montserrat"/>
              <a:ea typeface="Montserrat"/>
              <a:cs typeface="Montserrat"/>
              <a:sym typeface="Montserrat"/>
            </a:endParaRPr>
          </a:p>
        </p:txBody>
      </p:sp>
      <p:sp>
        <p:nvSpPr>
          <p:cNvPr id="129" name="Google Shape;129;p3"/>
          <p:cNvSpPr txBox="1"/>
          <p:nvPr/>
        </p:nvSpPr>
        <p:spPr>
          <a:xfrm>
            <a:off x="4400916" y="4541222"/>
            <a:ext cx="1093800" cy="2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3</a:t>
            </a:r>
            <a:endParaRPr sz="1200" b="0" i="0" u="none" strike="noStrike" cap="none">
              <a:solidFill>
                <a:schemeClr val="dk1"/>
              </a:solidFill>
              <a:latin typeface="Montserrat"/>
              <a:ea typeface="Montserrat"/>
              <a:cs typeface="Montserrat"/>
              <a:sym typeface="Montserrat"/>
            </a:endParaRPr>
          </a:p>
        </p:txBody>
      </p:sp>
      <p:sp>
        <p:nvSpPr>
          <p:cNvPr id="130" name="Google Shape;130;p3"/>
          <p:cNvSpPr txBox="1"/>
          <p:nvPr/>
        </p:nvSpPr>
        <p:spPr>
          <a:xfrm>
            <a:off x="5578222" y="4156017"/>
            <a:ext cx="1093800" cy="2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4</a:t>
            </a:r>
            <a:endParaRPr sz="1200" b="0" i="0" u="none" strike="noStrike" cap="none">
              <a:solidFill>
                <a:schemeClr val="dk1"/>
              </a:solidFill>
              <a:latin typeface="Montserrat"/>
              <a:ea typeface="Montserrat"/>
              <a:cs typeface="Montserrat"/>
              <a:sym typeface="Montserrat"/>
            </a:endParaRPr>
          </a:p>
        </p:txBody>
      </p:sp>
      <p:grpSp>
        <p:nvGrpSpPr>
          <p:cNvPr id="131" name="Google Shape;131;p3"/>
          <p:cNvGrpSpPr/>
          <p:nvPr/>
        </p:nvGrpSpPr>
        <p:grpSpPr>
          <a:xfrm>
            <a:off x="4589933" y="5293774"/>
            <a:ext cx="430732" cy="366983"/>
            <a:chOff x="6203995" y="4604214"/>
            <a:chExt cx="430732" cy="366983"/>
          </a:xfrm>
        </p:grpSpPr>
        <p:sp>
          <p:nvSpPr>
            <p:cNvPr id="132" name="Google Shape;132;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3" name="Google Shape;133;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4" name="Google Shape;134;p3"/>
            <p:cNvSpPr/>
            <p:nvPr/>
          </p:nvSpPr>
          <p:spPr>
            <a:xfrm>
              <a:off x="6365610" y="4604223"/>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5" name="Google Shape;135;p3"/>
            <p:cNvSpPr/>
            <p:nvPr/>
          </p:nvSpPr>
          <p:spPr>
            <a:xfrm>
              <a:off x="6526705" y="4604214"/>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6" name="Google Shape;136;p3"/>
            <p:cNvSpPr/>
            <p:nvPr/>
          </p:nvSpPr>
          <p:spPr>
            <a:xfrm>
              <a:off x="6526700" y="4863797"/>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37" name="Google Shape;137;p3"/>
            <p:cNvSpPr/>
            <p:nvPr/>
          </p:nvSpPr>
          <p:spPr>
            <a:xfrm>
              <a:off x="6365596" y="4863788"/>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38" name="Google Shape;138;p3"/>
          <p:cNvGrpSpPr/>
          <p:nvPr/>
        </p:nvGrpSpPr>
        <p:grpSpPr>
          <a:xfrm>
            <a:off x="6051322" y="5288691"/>
            <a:ext cx="430732" cy="366983"/>
            <a:chOff x="6203995" y="4604214"/>
            <a:chExt cx="430732" cy="366983"/>
          </a:xfrm>
        </p:grpSpPr>
        <p:sp>
          <p:nvSpPr>
            <p:cNvPr id="139" name="Google Shape;139;p3"/>
            <p:cNvSpPr/>
            <p:nvPr/>
          </p:nvSpPr>
          <p:spPr>
            <a:xfrm rot="-10773083">
              <a:off x="6366036" y="4722644"/>
              <a:ext cx="268208" cy="1245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0" name="Google Shape;140;p3"/>
            <p:cNvSpPr/>
            <p:nvPr/>
          </p:nvSpPr>
          <p:spPr>
            <a:xfrm>
              <a:off x="6203995" y="4731189"/>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1" name="Google Shape;141;p3"/>
            <p:cNvSpPr/>
            <p:nvPr/>
          </p:nvSpPr>
          <p:spPr>
            <a:xfrm>
              <a:off x="6365610" y="4604223"/>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2" name="Google Shape;142;p3"/>
            <p:cNvSpPr/>
            <p:nvPr/>
          </p:nvSpPr>
          <p:spPr>
            <a:xfrm>
              <a:off x="6526705" y="4604214"/>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3" name="Google Shape;143;p3"/>
            <p:cNvSpPr/>
            <p:nvPr/>
          </p:nvSpPr>
          <p:spPr>
            <a:xfrm>
              <a:off x="6526700" y="4863797"/>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4" name="Google Shape;144;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45" name="Google Shape;145;p3"/>
          <p:cNvGrpSpPr/>
          <p:nvPr/>
        </p:nvGrpSpPr>
        <p:grpSpPr>
          <a:xfrm>
            <a:off x="5074968" y="5293774"/>
            <a:ext cx="430732" cy="366983"/>
            <a:chOff x="6203995" y="4604214"/>
            <a:chExt cx="430732" cy="366983"/>
          </a:xfrm>
        </p:grpSpPr>
        <p:sp>
          <p:nvSpPr>
            <p:cNvPr id="146" name="Google Shape;146;p3"/>
            <p:cNvSpPr/>
            <p:nvPr/>
          </p:nvSpPr>
          <p:spPr>
            <a:xfrm rot="-10773083">
              <a:off x="6366036" y="4722644"/>
              <a:ext cx="268208" cy="12450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7" name="Google Shape;147;p3"/>
            <p:cNvSpPr/>
            <p:nvPr/>
          </p:nvSpPr>
          <p:spPr>
            <a:xfrm>
              <a:off x="6203995" y="4731189"/>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8" name="Google Shape;148;p3"/>
            <p:cNvSpPr/>
            <p:nvPr/>
          </p:nvSpPr>
          <p:spPr>
            <a:xfrm>
              <a:off x="6365610" y="4604223"/>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9" name="Google Shape;149;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0" name="Google Shape;150;p3"/>
            <p:cNvSpPr/>
            <p:nvPr/>
          </p:nvSpPr>
          <p:spPr>
            <a:xfrm>
              <a:off x="6526700" y="4863797"/>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1" name="Google Shape;151;p3"/>
            <p:cNvSpPr/>
            <p:nvPr/>
          </p:nvSpPr>
          <p:spPr>
            <a:xfrm>
              <a:off x="6365596" y="4863788"/>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52" name="Google Shape;152;p3"/>
          <p:cNvGrpSpPr/>
          <p:nvPr/>
        </p:nvGrpSpPr>
        <p:grpSpPr>
          <a:xfrm>
            <a:off x="6536783" y="5283869"/>
            <a:ext cx="430732" cy="366983"/>
            <a:chOff x="6203995" y="4604214"/>
            <a:chExt cx="430732" cy="366983"/>
          </a:xfrm>
        </p:grpSpPr>
        <p:sp>
          <p:nvSpPr>
            <p:cNvPr id="153" name="Google Shape;153;p3"/>
            <p:cNvSpPr/>
            <p:nvPr/>
          </p:nvSpPr>
          <p:spPr>
            <a:xfrm rot="-10773083">
              <a:off x="6366036" y="4722644"/>
              <a:ext cx="268208" cy="12450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4" name="Google Shape;154;p3"/>
            <p:cNvSpPr/>
            <p:nvPr/>
          </p:nvSpPr>
          <p:spPr>
            <a:xfrm>
              <a:off x="6203995" y="4731189"/>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5" name="Google Shape;155;p3"/>
            <p:cNvSpPr/>
            <p:nvPr/>
          </p:nvSpPr>
          <p:spPr>
            <a:xfrm>
              <a:off x="6365610" y="4604223"/>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6" name="Google Shape;156;p3"/>
            <p:cNvSpPr/>
            <p:nvPr/>
          </p:nvSpPr>
          <p:spPr>
            <a:xfrm>
              <a:off x="6526705" y="4604214"/>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7" name="Google Shape;157;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8" name="Google Shape;158;p3"/>
            <p:cNvSpPr/>
            <p:nvPr/>
          </p:nvSpPr>
          <p:spPr>
            <a:xfrm>
              <a:off x="6365596" y="4863788"/>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sp>
        <p:nvSpPr>
          <p:cNvPr id="159" name="Google Shape;159;p3"/>
          <p:cNvSpPr txBox="1"/>
          <p:nvPr/>
        </p:nvSpPr>
        <p:spPr>
          <a:xfrm>
            <a:off x="3899537" y="6284589"/>
            <a:ext cx="7245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puzzle</a:t>
            </a:r>
            <a:endParaRPr sz="1200" b="0" i="0" u="none" strike="noStrike" cap="none">
              <a:solidFill>
                <a:schemeClr val="dk1"/>
              </a:solidFill>
              <a:latin typeface="Montserrat"/>
              <a:ea typeface="Montserrat"/>
              <a:cs typeface="Montserrat"/>
              <a:sym typeface="Montserrat"/>
            </a:endParaRPr>
          </a:p>
        </p:txBody>
      </p:sp>
      <p:grpSp>
        <p:nvGrpSpPr>
          <p:cNvPr id="160" name="Google Shape;160;p3"/>
          <p:cNvGrpSpPr/>
          <p:nvPr/>
        </p:nvGrpSpPr>
        <p:grpSpPr>
          <a:xfrm>
            <a:off x="5120703" y="6066441"/>
            <a:ext cx="430732" cy="366983"/>
            <a:chOff x="6203995" y="4604214"/>
            <a:chExt cx="430732" cy="366983"/>
          </a:xfrm>
        </p:grpSpPr>
        <p:sp>
          <p:nvSpPr>
            <p:cNvPr id="161" name="Google Shape;161;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62" name="Google Shape;162;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63" name="Google Shape;163;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64" name="Google Shape;164;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65" name="Google Shape;165;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66" name="Google Shape;166;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sp>
        <p:nvSpPr>
          <p:cNvPr id="167" name="Google Shape;167;p3"/>
          <p:cNvSpPr txBox="1"/>
          <p:nvPr/>
        </p:nvSpPr>
        <p:spPr>
          <a:xfrm>
            <a:off x="5578222" y="4444117"/>
            <a:ext cx="1093800" cy="232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Groupe 5</a:t>
            </a:r>
            <a:endParaRPr sz="1200" b="0" i="0" u="none" strike="noStrike" cap="none">
              <a:solidFill>
                <a:schemeClr val="dk1"/>
              </a:solidFill>
              <a:latin typeface="Montserrat"/>
              <a:ea typeface="Montserrat"/>
              <a:cs typeface="Montserrat"/>
              <a:sym typeface="Montserrat"/>
            </a:endParaRPr>
          </a:p>
        </p:txBody>
      </p:sp>
      <p:grpSp>
        <p:nvGrpSpPr>
          <p:cNvPr id="168" name="Google Shape;168;p3"/>
          <p:cNvGrpSpPr/>
          <p:nvPr/>
        </p:nvGrpSpPr>
        <p:grpSpPr>
          <a:xfrm>
            <a:off x="6160842" y="4661080"/>
            <a:ext cx="724485" cy="107801"/>
            <a:chOff x="5004208" y="4440788"/>
            <a:chExt cx="724485" cy="107801"/>
          </a:xfrm>
        </p:grpSpPr>
        <p:sp>
          <p:nvSpPr>
            <p:cNvPr id="169" name="Google Shape;169;p3"/>
            <p:cNvSpPr/>
            <p:nvPr/>
          </p:nvSpPr>
          <p:spPr>
            <a:xfrm>
              <a:off x="5004208" y="4440789"/>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0" name="Google Shape;170;p3"/>
            <p:cNvSpPr/>
            <p:nvPr/>
          </p:nvSpPr>
          <p:spPr>
            <a:xfrm>
              <a:off x="5158322" y="4440798"/>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1" name="Google Shape;171;p3"/>
            <p:cNvSpPr/>
            <p:nvPr/>
          </p:nvSpPr>
          <p:spPr>
            <a:xfrm>
              <a:off x="5620693" y="4441189"/>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2" name="Google Shape;172;p3"/>
            <p:cNvSpPr/>
            <p:nvPr/>
          </p:nvSpPr>
          <p:spPr>
            <a:xfrm>
              <a:off x="5466563" y="4440797"/>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3" name="Google Shape;173;p3"/>
            <p:cNvSpPr/>
            <p:nvPr/>
          </p:nvSpPr>
          <p:spPr>
            <a:xfrm>
              <a:off x="5312458" y="4440788"/>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74" name="Google Shape;174;p3"/>
          <p:cNvGrpSpPr/>
          <p:nvPr/>
        </p:nvGrpSpPr>
        <p:grpSpPr>
          <a:xfrm>
            <a:off x="5567455" y="5293774"/>
            <a:ext cx="430732" cy="366983"/>
            <a:chOff x="6203995" y="4604214"/>
            <a:chExt cx="430732" cy="366983"/>
          </a:xfrm>
        </p:grpSpPr>
        <p:sp>
          <p:nvSpPr>
            <p:cNvPr id="175" name="Google Shape;175;p3"/>
            <p:cNvSpPr/>
            <p:nvPr/>
          </p:nvSpPr>
          <p:spPr>
            <a:xfrm rot="-10773083">
              <a:off x="6366036" y="4722644"/>
              <a:ext cx="268208" cy="124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6" name="Google Shape;176;p3"/>
            <p:cNvSpPr/>
            <p:nvPr/>
          </p:nvSpPr>
          <p:spPr>
            <a:xfrm>
              <a:off x="6203995" y="4731189"/>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7" name="Google Shape;177;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8" name="Google Shape;178;p3"/>
            <p:cNvSpPr/>
            <p:nvPr/>
          </p:nvSpPr>
          <p:spPr>
            <a:xfrm>
              <a:off x="6526705" y="4604214"/>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79" name="Google Shape;179;p3"/>
            <p:cNvSpPr/>
            <p:nvPr/>
          </p:nvSpPr>
          <p:spPr>
            <a:xfrm>
              <a:off x="6526700" y="4863797"/>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0" name="Google Shape;180;p3"/>
            <p:cNvSpPr/>
            <p:nvPr/>
          </p:nvSpPr>
          <p:spPr>
            <a:xfrm>
              <a:off x="6365596" y="4863788"/>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81" name="Google Shape;181;p3"/>
          <p:cNvGrpSpPr/>
          <p:nvPr/>
        </p:nvGrpSpPr>
        <p:grpSpPr>
          <a:xfrm>
            <a:off x="5710305" y="6051361"/>
            <a:ext cx="430732" cy="366983"/>
            <a:chOff x="6203995" y="4604214"/>
            <a:chExt cx="430732" cy="366983"/>
          </a:xfrm>
        </p:grpSpPr>
        <p:sp>
          <p:nvSpPr>
            <p:cNvPr id="182" name="Google Shape;182;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3" name="Google Shape;183;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4" name="Google Shape;184;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5" name="Google Shape;185;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6" name="Google Shape;186;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87" name="Google Shape;187;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88" name="Google Shape;188;p3"/>
          <p:cNvGrpSpPr/>
          <p:nvPr/>
        </p:nvGrpSpPr>
        <p:grpSpPr>
          <a:xfrm>
            <a:off x="4826933" y="6470946"/>
            <a:ext cx="430732" cy="366983"/>
            <a:chOff x="6203995" y="4604214"/>
            <a:chExt cx="430732" cy="366983"/>
          </a:xfrm>
        </p:grpSpPr>
        <p:sp>
          <p:nvSpPr>
            <p:cNvPr id="189" name="Google Shape;189;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0" name="Google Shape;190;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1" name="Google Shape;191;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2" name="Google Shape;192;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3" name="Google Shape;193;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4" name="Google Shape;194;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195" name="Google Shape;195;p3"/>
          <p:cNvGrpSpPr/>
          <p:nvPr/>
        </p:nvGrpSpPr>
        <p:grpSpPr>
          <a:xfrm>
            <a:off x="6009566" y="6475413"/>
            <a:ext cx="430732" cy="366983"/>
            <a:chOff x="6203995" y="4604214"/>
            <a:chExt cx="430732" cy="366983"/>
          </a:xfrm>
        </p:grpSpPr>
        <p:sp>
          <p:nvSpPr>
            <p:cNvPr id="196" name="Google Shape;196;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7" name="Google Shape;197;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8" name="Google Shape;198;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99" name="Google Shape;199;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0" name="Google Shape;200;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1" name="Google Shape;201;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grpSp>
        <p:nvGrpSpPr>
          <p:cNvPr id="202" name="Google Shape;202;p3"/>
          <p:cNvGrpSpPr/>
          <p:nvPr/>
        </p:nvGrpSpPr>
        <p:grpSpPr>
          <a:xfrm>
            <a:off x="5423320" y="6475008"/>
            <a:ext cx="430732" cy="366983"/>
            <a:chOff x="6203995" y="4604214"/>
            <a:chExt cx="430732" cy="366983"/>
          </a:xfrm>
        </p:grpSpPr>
        <p:sp>
          <p:nvSpPr>
            <p:cNvPr id="203" name="Google Shape;203;p3"/>
            <p:cNvSpPr/>
            <p:nvPr/>
          </p:nvSpPr>
          <p:spPr>
            <a:xfrm rot="-10773083">
              <a:off x="6366036" y="4722644"/>
              <a:ext cx="268208" cy="12450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4" name="Google Shape;204;p3"/>
            <p:cNvSpPr/>
            <p:nvPr/>
          </p:nvSpPr>
          <p:spPr>
            <a:xfrm>
              <a:off x="6203995" y="4731189"/>
              <a:ext cx="108000" cy="107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5" name="Google Shape;205;p3"/>
            <p:cNvSpPr/>
            <p:nvPr/>
          </p:nvSpPr>
          <p:spPr>
            <a:xfrm>
              <a:off x="6365610" y="4604223"/>
              <a:ext cx="108000" cy="1074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6" name="Google Shape;206;p3"/>
            <p:cNvSpPr/>
            <p:nvPr/>
          </p:nvSpPr>
          <p:spPr>
            <a:xfrm>
              <a:off x="6526705" y="4604214"/>
              <a:ext cx="108000" cy="107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7" name="Google Shape;207;p3"/>
            <p:cNvSpPr/>
            <p:nvPr/>
          </p:nvSpPr>
          <p:spPr>
            <a:xfrm>
              <a:off x="6526700" y="4863797"/>
              <a:ext cx="108000" cy="107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208" name="Google Shape;208;p3"/>
            <p:cNvSpPr/>
            <p:nvPr/>
          </p:nvSpPr>
          <p:spPr>
            <a:xfrm>
              <a:off x="6365596" y="4863788"/>
              <a:ext cx="108000" cy="107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grpSp>
      <p:sp>
        <p:nvSpPr>
          <p:cNvPr id="209" name="Google Shape;209;p3"/>
          <p:cNvSpPr txBox="1"/>
          <p:nvPr/>
        </p:nvSpPr>
        <p:spPr>
          <a:xfrm>
            <a:off x="3878249" y="4219728"/>
            <a:ext cx="761064"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50"/>
              <a:buFont typeface="Arial"/>
              <a:buNone/>
            </a:pPr>
            <a:r>
              <a:rPr lang="fr-FR" sz="750" b="0" i="0" u="none" strike="noStrike" cap="none">
                <a:solidFill>
                  <a:schemeClr val="dk1"/>
                </a:solidFill>
                <a:latin typeface="Montserrat"/>
                <a:ea typeface="Montserrat"/>
                <a:cs typeface="Montserrat"/>
                <a:sym typeface="Montserrat"/>
              </a:rPr>
              <a:t>Phase individuelle</a:t>
            </a:r>
            <a:endParaRPr sz="1200" b="0" i="0" u="none" strike="noStrike" cap="none">
              <a:solidFill>
                <a:schemeClr val="dk1"/>
              </a:solidFill>
              <a:latin typeface="Montserrat"/>
              <a:ea typeface="Montserrat"/>
              <a:cs typeface="Montserrat"/>
              <a:sym typeface="Montserrat"/>
            </a:endParaRPr>
          </a:p>
        </p:txBody>
      </p:sp>
      <p:pic>
        <p:nvPicPr>
          <p:cNvPr id="210" name="Google Shape;210;p3"/>
          <p:cNvPicPr preferRelativeResize="0"/>
          <p:nvPr/>
        </p:nvPicPr>
        <p:blipFill rotWithShape="1">
          <a:blip r:embed="rId3">
            <a:alphaModFix/>
          </a:blip>
          <a:srcRect/>
          <a:stretch/>
        </p:blipFill>
        <p:spPr>
          <a:xfrm>
            <a:off x="1459606" y="7364830"/>
            <a:ext cx="2213397" cy="22235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
          <p:cNvSpPr/>
          <p:nvPr/>
        </p:nvSpPr>
        <p:spPr>
          <a:xfrm>
            <a:off x="3550987" y="10126944"/>
            <a:ext cx="454526" cy="202620"/>
          </a:xfrm>
          <a:prstGeom prst="roundRect">
            <a:avLst>
              <a:gd name="adj" fmla="val 50000"/>
            </a:avLst>
          </a:prstGeom>
          <a:solidFill>
            <a:srgbClr val="37393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grpSp>
        <p:nvGrpSpPr>
          <p:cNvPr id="216" name="Google Shape;216;p4"/>
          <p:cNvGrpSpPr/>
          <p:nvPr/>
        </p:nvGrpSpPr>
        <p:grpSpPr>
          <a:xfrm>
            <a:off x="556394" y="5582199"/>
            <a:ext cx="6460747" cy="1282776"/>
            <a:chOff x="556394" y="5582198"/>
            <a:chExt cx="6460747" cy="1491857"/>
          </a:xfrm>
        </p:grpSpPr>
        <p:sp>
          <p:nvSpPr>
            <p:cNvPr id="217" name="Google Shape;217;p4"/>
            <p:cNvSpPr/>
            <p:nvPr/>
          </p:nvSpPr>
          <p:spPr>
            <a:xfrm>
              <a:off x="556394" y="5771325"/>
              <a:ext cx="6460747" cy="1302730"/>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00660" marR="122554" lvl="0" indent="-171450" algn="l" rtl="0">
                <a:lnSpc>
                  <a:spcPct val="100000"/>
                </a:lnSpc>
                <a:spcBef>
                  <a:spcPts val="0"/>
                </a:spcBef>
                <a:spcAft>
                  <a:spcPts val="0"/>
                </a:spcAft>
                <a:buClr>
                  <a:srgbClr val="36393B"/>
                </a:buClr>
                <a:buSzPts val="1100"/>
                <a:buFont typeface="Arial"/>
                <a:buChar char="•"/>
              </a:pPr>
              <a:r>
                <a:rPr lang="fr-FR" sz="1100" b="0" i="0" u="none" strike="noStrike" cap="non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lang="fr-FR" sz="1100" b="0" i="0" u="none" strike="noStrike" cap="none">
                  <a:solidFill>
                    <a:srgbClr val="36393B"/>
                  </a:solidFill>
                  <a:latin typeface="Calibri"/>
                  <a:ea typeface="Calibri"/>
                  <a:cs typeface="Calibri"/>
                  <a:sym typeface="Calibri"/>
                </a:rPr>
                <a:t>sont invités à participer à une réflexion </a:t>
              </a:r>
              <a:r>
                <a:rPr lang="fr-FR" sz="1100">
                  <a:solidFill>
                    <a:schemeClr val="hlink"/>
                  </a:solidFill>
                  <a:latin typeface="Calibri"/>
                  <a:ea typeface="Calibri"/>
                  <a:cs typeface="Calibri"/>
                  <a:sym typeface="Calibri"/>
                </a:rPr>
                <a:t>d’abord </a:t>
              </a:r>
              <a:r>
                <a:rPr lang="fr-FR" sz="1100" b="0" i="0" u="none" strike="noStrike" cap="none">
                  <a:solidFill>
                    <a:srgbClr val="36393B"/>
                  </a:solidFill>
                  <a:latin typeface="Calibri"/>
                  <a:ea typeface="Calibri"/>
                  <a:cs typeface="Calibri"/>
                  <a:sym typeface="Calibri"/>
                </a:rPr>
                <a:t>individuelle puis en groupe.</a:t>
              </a:r>
              <a:endParaRPr/>
            </a:p>
            <a:p>
              <a:pPr marL="200660" marR="122554" lvl="0" indent="-171450" algn="l" rtl="0">
                <a:lnSpc>
                  <a:spcPct val="100000"/>
                </a:lnSpc>
                <a:spcBef>
                  <a:spcPts val="0"/>
                </a:spcBef>
                <a:spcAft>
                  <a:spcPts val="0"/>
                </a:spcAft>
                <a:buClr>
                  <a:srgbClr val="36393B"/>
                </a:buClr>
                <a:buSzPts val="1100"/>
                <a:buFont typeface="Arial"/>
                <a:buChar char="•"/>
              </a:pPr>
              <a:r>
                <a:rPr lang="fr-FR" sz="1100" b="0" i="0" u="none" strike="noStrike" cap="non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lang="fr-FR" sz="1100" b="0" i="0" u="none" strike="noStrike" cap="none">
                  <a:solidFill>
                    <a:srgbClr val="36393B"/>
                  </a:solidFill>
                  <a:latin typeface="Calibri"/>
                  <a:ea typeface="Calibri"/>
                  <a:cs typeface="Calibri"/>
                  <a:sym typeface="Calibri"/>
                </a:rPr>
                <a:t>ont l'opportunité de partager leurs idées, de poser des questions, de répondre aux questions des autres participants et d'écouter les perspectives des autres.</a:t>
              </a:r>
              <a:endParaRPr/>
            </a:p>
            <a:p>
              <a:pPr marL="200660" marR="122554" lvl="0" indent="-171450" algn="l" rtl="0">
                <a:lnSpc>
                  <a:spcPct val="100000"/>
                </a:lnSpc>
                <a:spcBef>
                  <a:spcPts val="0"/>
                </a:spcBef>
                <a:spcAft>
                  <a:spcPts val="0"/>
                </a:spcAft>
                <a:buClr>
                  <a:srgbClr val="36393B"/>
                </a:buClr>
                <a:buSzPts val="1100"/>
                <a:buFont typeface="Arial"/>
                <a:buChar char="•"/>
              </a:pPr>
              <a:r>
                <a:rPr lang="fr-FR" sz="1100" b="0" i="0" u="none" strike="noStrike" cap="none">
                  <a:solidFill>
                    <a:srgbClr val="36393B"/>
                  </a:solidFill>
                  <a:latin typeface="Calibri"/>
                  <a:ea typeface="Calibri"/>
                  <a:cs typeface="Calibri"/>
                  <a:sym typeface="Calibri"/>
                </a:rPr>
                <a:t>Les </a:t>
              </a:r>
              <a:r>
                <a:rPr lang="fr-FR" sz="1100">
                  <a:solidFill>
                    <a:srgbClr val="36393B"/>
                  </a:solidFill>
                  <a:latin typeface="Calibri"/>
                  <a:ea typeface="Calibri"/>
                  <a:cs typeface="Calibri"/>
                  <a:sym typeface="Calibri"/>
                </a:rPr>
                <a:t>apprenants </a:t>
              </a:r>
              <a:r>
                <a:rPr lang="fr-FR" sz="1100" b="0" i="0" u="none" strike="noStrike" cap="none">
                  <a:solidFill>
                    <a:srgbClr val="36393B"/>
                  </a:solidFill>
                  <a:latin typeface="Calibri"/>
                  <a:ea typeface="Calibri"/>
                  <a:cs typeface="Calibri"/>
                  <a:sym typeface="Calibri"/>
                </a:rPr>
                <a:t>sont invités à prendre des notes sur les points les plus pertinents de la discussion et à présenter le fruit de leur travail.</a:t>
              </a:r>
              <a:endParaRPr sz="1100" b="0" i="0" u="none" strike="noStrike" cap="none">
                <a:solidFill>
                  <a:schemeClr val="lt1"/>
                </a:solidFill>
                <a:latin typeface="Calibri"/>
                <a:ea typeface="Calibri"/>
                <a:cs typeface="Calibri"/>
                <a:sym typeface="Calibri"/>
              </a:endParaRPr>
            </a:p>
          </p:txBody>
        </p:sp>
        <p:sp>
          <p:nvSpPr>
            <p:cNvPr id="218" name="Google Shape;218;p4"/>
            <p:cNvSpPr/>
            <p:nvPr/>
          </p:nvSpPr>
          <p:spPr>
            <a:xfrm>
              <a:off x="556395" y="5582198"/>
              <a:ext cx="1686813" cy="245846"/>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La personne apprenante</a:t>
              </a:r>
              <a:endParaRPr sz="1200" b="0" i="0" u="none" strike="noStrike" cap="none">
                <a:solidFill>
                  <a:schemeClr val="dk1"/>
                </a:solidFill>
                <a:latin typeface="Calibri"/>
                <a:ea typeface="Calibri"/>
                <a:cs typeface="Calibri"/>
                <a:sym typeface="Calibri"/>
              </a:endParaRPr>
            </a:p>
          </p:txBody>
        </p:sp>
      </p:grpSp>
      <p:grpSp>
        <p:nvGrpSpPr>
          <p:cNvPr id="219" name="Google Shape;219;p4"/>
          <p:cNvGrpSpPr/>
          <p:nvPr/>
        </p:nvGrpSpPr>
        <p:grpSpPr>
          <a:xfrm>
            <a:off x="539879" y="702393"/>
            <a:ext cx="6468745" cy="4756279"/>
            <a:chOff x="539879" y="702393"/>
            <a:chExt cx="6468745" cy="4756279"/>
          </a:xfrm>
        </p:grpSpPr>
        <p:sp>
          <p:nvSpPr>
            <p:cNvPr id="220" name="Google Shape;220;p4"/>
            <p:cNvSpPr/>
            <p:nvPr/>
          </p:nvSpPr>
          <p:spPr>
            <a:xfrm>
              <a:off x="547876" y="900851"/>
              <a:ext cx="6460748" cy="4557821"/>
            </a:xfrm>
            <a:prstGeom prst="roundRect">
              <a:avLst>
                <a:gd name="adj" fmla="val 880"/>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Préparation</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rgbClr val="36393B"/>
                  </a:solidFill>
                  <a:latin typeface="Calibri"/>
                  <a:ea typeface="Calibri"/>
                  <a:cs typeface="Calibri"/>
                  <a:sym typeface="Calibri"/>
                </a:rPr>
                <a:t>Choisir un sujet d’étude en lien avec les objectifs d’apprentissage visés.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rgbClr val="36393B"/>
                  </a:solidFill>
                  <a:latin typeface="Calibri"/>
                  <a:ea typeface="Calibri"/>
                  <a:cs typeface="Calibri"/>
                  <a:sym typeface="Calibri"/>
                </a:rPr>
                <a:t>Diviser le sujet en segments (en fonction du nombre de groupes).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rgbClr val="36393B"/>
                  </a:solidFill>
                  <a:latin typeface="Calibri"/>
                  <a:ea typeface="Calibri"/>
                  <a:cs typeface="Calibri"/>
                  <a:sym typeface="Calibri"/>
                </a:rPr>
                <a:t>Préparer les règles de la discussion (écoute et contribution active, non jugement...).</a:t>
              </a:r>
              <a:endParaRPr sz="1100" b="1" i="0" u="none" strike="noStrike" cap="none">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Démarrage</a:t>
              </a:r>
              <a:endParaRPr/>
            </a:p>
            <a:p>
              <a:pPr marL="200659" marR="0" lvl="0" indent="-171450" algn="l" rtl="0">
                <a:lnSpc>
                  <a:spcPct val="100000"/>
                </a:lnSpc>
                <a:spcBef>
                  <a:spcPts val="0"/>
                </a:spcBef>
                <a:spcAft>
                  <a:spcPts val="0"/>
                </a:spcAft>
                <a:buClr>
                  <a:srgbClr val="000000"/>
                </a:buClr>
                <a:buSzPts val="1100"/>
                <a:buFont typeface="Arial"/>
                <a:buChar char="•"/>
              </a:pPr>
              <a:r>
                <a:rPr lang="fr-FR" sz="1100" b="0" i="0" u="none" strike="noStrike" cap="none">
                  <a:solidFill>
                    <a:schemeClr val="dk1"/>
                  </a:solidFill>
                  <a:latin typeface="Calibri"/>
                  <a:ea typeface="Calibri"/>
                  <a:cs typeface="Calibri"/>
                  <a:sym typeface="Calibri"/>
                </a:rPr>
                <a:t>Introduire l’activité, le sujet d’étude et les règles de la discussion.</a:t>
              </a:r>
              <a:endParaRPr sz="1100" b="1" i="0" u="none" strike="noStrike" cap="none">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Formation des groupes de base</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à sélectionner un segment spécifique du cours (au choix ou tirage au sort ou choisi par l’enseignant).</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Laisser du temps pour qu’ils se familiarisent avec leurs parties de contenu d’apprentissage (activité individuelle).</a:t>
              </a:r>
              <a:endParaRPr sz="1100" b="1" i="0" u="none" strike="noStrike" cap="none">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Rassemblement en groupe d’experts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Rassembler les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ayant le même segment pour constituer les groupes d’experts.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à discuter et s’accorder sur leur partie et sur ce qu’ils ont compris.</a:t>
              </a:r>
              <a:endParaRPr sz="1100" b="1" i="0" u="none" strike="noStrike" cap="none">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Constitution des groupes « puzzle »</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Inviter les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à partager leurs apprentissages sur leurs parties spécifiques.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Inviter à rédiger le rendu final du groupe.</a:t>
              </a:r>
              <a:endParaRPr sz="1100" b="1" i="0" u="none" strike="noStrike" cap="none">
                <a:solidFill>
                  <a:srgbClr val="F06657"/>
                </a:solidFill>
                <a:latin typeface="Calibri"/>
                <a:ea typeface="Calibri"/>
                <a:cs typeface="Calibri"/>
                <a:sym typeface="Calibri"/>
              </a:endParaRPr>
            </a:p>
            <a:p>
              <a:pPr marL="29209" marR="0" lvl="0" indent="0" algn="l" rtl="0">
                <a:lnSpc>
                  <a:spcPct val="100000"/>
                </a:lnSpc>
                <a:spcBef>
                  <a:spcPts val="765"/>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Conclusion / Évaluation / Feedback</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Organiser la restitution des groupes.</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Remercier les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pour leur participation et leur engagement dans la discussion.</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b="0" i="0" u="none" strike="noStrike" cap="none">
                  <a:solidFill>
                    <a:schemeClr val="dk1"/>
                  </a:solidFill>
                  <a:latin typeface="Calibri"/>
                  <a:ea typeface="Calibri"/>
                  <a:cs typeface="Calibri"/>
                  <a:sym typeface="Calibri"/>
                </a:rPr>
                <a:t>Donner des feedbacks aux </a:t>
              </a:r>
              <a:r>
                <a:rPr lang="fr-FR" sz="1100">
                  <a:solidFill>
                    <a:schemeClr val="dk1"/>
                  </a:solidFill>
                  <a:latin typeface="Calibri"/>
                  <a:ea typeface="Calibri"/>
                  <a:cs typeface="Calibri"/>
                  <a:sym typeface="Calibri"/>
                </a:rPr>
                <a:t>apprenants </a:t>
              </a:r>
              <a:r>
                <a:rPr lang="fr-FR" sz="1100" b="0" i="0" u="none" strike="noStrike" cap="none">
                  <a:solidFill>
                    <a:schemeClr val="dk1"/>
                  </a:solidFill>
                  <a:latin typeface="Calibri"/>
                  <a:ea typeface="Calibri"/>
                  <a:cs typeface="Calibri"/>
                  <a:sym typeface="Calibri"/>
                </a:rPr>
                <a:t>sur leur participation et leur écoute.</a:t>
              </a:r>
              <a:endParaRPr/>
            </a:p>
            <a:p>
              <a:pPr marL="257809" marR="0" lvl="0" indent="-229234" algn="l" rtl="0">
                <a:lnSpc>
                  <a:spcPct val="100000"/>
                </a:lnSpc>
                <a:spcBef>
                  <a:spcPts val="0"/>
                </a:spcBef>
                <a:spcAft>
                  <a:spcPts val="0"/>
                </a:spcAft>
                <a:buClr>
                  <a:srgbClr val="36393B"/>
                </a:buClr>
                <a:buSzPts val="1100"/>
                <a:buFont typeface="Calibri"/>
                <a:buChar char="•"/>
              </a:pPr>
              <a:r>
                <a:rPr lang="fr-FR" sz="1100">
                  <a:solidFill>
                    <a:schemeClr val="dk1"/>
                  </a:solidFill>
                  <a:latin typeface="Calibri"/>
                  <a:ea typeface="Calibri"/>
                  <a:cs typeface="Calibri"/>
                  <a:sym typeface="Calibri"/>
                </a:rPr>
                <a:t>Évaluer</a:t>
              </a:r>
              <a:r>
                <a:rPr lang="fr-FR" sz="1100" b="0" i="0" u="none" strike="noStrike" cap="none">
                  <a:solidFill>
                    <a:schemeClr val="dk1"/>
                  </a:solidFill>
                  <a:latin typeface="Calibri"/>
                  <a:ea typeface="Calibri"/>
                  <a:cs typeface="Calibri"/>
                  <a:sym typeface="Calibri"/>
                </a:rPr>
                <a:t> les résultats de l'échange et les points à améliorer pour les prochaines sessions.</a:t>
              </a:r>
              <a:endParaRPr sz="1100" b="0" i="0" u="none" strike="noStrike" cap="none">
                <a:solidFill>
                  <a:schemeClr val="lt1"/>
                </a:solidFill>
                <a:latin typeface="Calibri"/>
                <a:ea typeface="Calibri"/>
                <a:cs typeface="Calibri"/>
                <a:sym typeface="Calibri"/>
              </a:endParaRPr>
            </a:p>
            <a:p>
              <a:pPr marL="257809" marR="0" lvl="0" indent="-159384" algn="l" rtl="0">
                <a:lnSpc>
                  <a:spcPct val="100000"/>
                </a:lnSpc>
                <a:spcBef>
                  <a:spcPts val="0"/>
                </a:spcBef>
                <a:spcAft>
                  <a:spcPts val="0"/>
                </a:spcAft>
                <a:buClr>
                  <a:srgbClr val="36393B"/>
                </a:buClr>
                <a:buSzPts val="1100"/>
                <a:buFont typeface="Calibri"/>
                <a:buNone/>
              </a:pPr>
              <a:endParaRPr sz="1100" b="0" i="0" u="none" strike="noStrike" cap="none">
                <a:solidFill>
                  <a:schemeClr val="dk1"/>
                </a:solidFill>
                <a:latin typeface="Calibri"/>
                <a:ea typeface="Calibri"/>
                <a:cs typeface="Calibri"/>
                <a:sym typeface="Calibri"/>
              </a:endParaRPr>
            </a:p>
            <a:p>
              <a:pPr marL="257809" marR="0" lvl="0" indent="-159384" algn="l" rtl="0">
                <a:lnSpc>
                  <a:spcPct val="100000"/>
                </a:lnSpc>
                <a:spcBef>
                  <a:spcPts val="0"/>
                </a:spcBef>
                <a:spcAft>
                  <a:spcPts val="0"/>
                </a:spcAft>
                <a:buClr>
                  <a:srgbClr val="36393B"/>
                </a:buClr>
                <a:buSzPts val="1100"/>
                <a:buFont typeface="Calibri"/>
                <a:buNone/>
              </a:pPr>
              <a:endParaRPr sz="1100" b="0" i="0" u="none" strike="noStrike" cap="none">
                <a:solidFill>
                  <a:schemeClr val="dk1"/>
                </a:solidFill>
                <a:latin typeface="Calibri"/>
                <a:ea typeface="Calibri"/>
                <a:cs typeface="Calibri"/>
                <a:sym typeface="Calibri"/>
              </a:endParaRPr>
            </a:p>
            <a:p>
              <a:pPr marL="28575" marR="0" lvl="0" indent="0" algn="l"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221" name="Google Shape;221;p4"/>
            <p:cNvSpPr/>
            <p:nvPr/>
          </p:nvSpPr>
          <p:spPr>
            <a:xfrm>
              <a:off x="539879" y="702393"/>
              <a:ext cx="1703329" cy="247175"/>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La personne enseignante</a:t>
              </a:r>
              <a:endParaRPr sz="1400" b="0" i="0" u="none" strike="noStrike" cap="none">
                <a:solidFill>
                  <a:schemeClr val="dk1"/>
                </a:solidFill>
                <a:latin typeface="Arial"/>
                <a:ea typeface="Arial"/>
                <a:cs typeface="Arial"/>
                <a:sym typeface="Arial"/>
              </a:endParaRPr>
            </a:p>
          </p:txBody>
        </p:sp>
      </p:grpSp>
      <p:grpSp>
        <p:nvGrpSpPr>
          <p:cNvPr id="222" name="Google Shape;222;p4"/>
          <p:cNvGrpSpPr/>
          <p:nvPr/>
        </p:nvGrpSpPr>
        <p:grpSpPr>
          <a:xfrm>
            <a:off x="556392" y="7021367"/>
            <a:ext cx="3186431" cy="1882001"/>
            <a:chOff x="556392" y="7213876"/>
            <a:chExt cx="3186431" cy="1733315"/>
          </a:xfrm>
        </p:grpSpPr>
        <p:sp>
          <p:nvSpPr>
            <p:cNvPr id="223" name="Google Shape;223;p4"/>
            <p:cNvSpPr/>
            <p:nvPr/>
          </p:nvSpPr>
          <p:spPr>
            <a:xfrm>
              <a:off x="556392" y="7403003"/>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29209" marR="0" lvl="0" indent="0" algn="l" rtl="0">
                <a:lnSpc>
                  <a:spcPct val="100000"/>
                </a:lnSpc>
                <a:spcBef>
                  <a:spcPts val="0"/>
                </a:spcBef>
                <a:spcAft>
                  <a:spcPts val="0"/>
                </a:spcAft>
                <a:buClr>
                  <a:srgbClr val="000000"/>
                </a:buClr>
                <a:buSzPts val="1100"/>
                <a:buFont typeface="Arial"/>
                <a:buNone/>
              </a:pPr>
              <a:r>
                <a:rPr lang="fr-FR" sz="1100" b="1" i="0" u="none" strike="noStrike" cap="none">
                  <a:solidFill>
                    <a:srgbClr val="F06657"/>
                  </a:solidFill>
                  <a:latin typeface="Calibri"/>
                  <a:ea typeface="Calibri"/>
                  <a:cs typeface="Calibri"/>
                  <a:sym typeface="Calibri"/>
                </a:rPr>
                <a:t>Variantes</a:t>
              </a:r>
              <a:endParaRPr sz="1100" b="0" i="0" u="none" strike="noStrike" cap="none">
                <a:solidFill>
                  <a:srgbClr val="36393B"/>
                </a:solidFill>
                <a:latin typeface="Calibri"/>
                <a:ea typeface="Calibri"/>
                <a:cs typeface="Calibri"/>
                <a:sym typeface="Calibri"/>
              </a:endParaRPr>
            </a:p>
            <a:p>
              <a:pPr marL="200659" marR="0" lvl="0" indent="-171450" algn="l" rtl="0">
                <a:lnSpc>
                  <a:spcPct val="100000"/>
                </a:lnSpc>
                <a:spcBef>
                  <a:spcPts val="0"/>
                </a:spcBef>
                <a:spcAft>
                  <a:spcPts val="0"/>
                </a:spcAft>
                <a:buClr>
                  <a:srgbClr val="000000"/>
                </a:buClr>
                <a:buSzPts val="1100"/>
                <a:buFont typeface="Arial"/>
                <a:buChar char="•"/>
              </a:pPr>
              <a:r>
                <a:rPr lang="fr-FR" sz="1100" b="0" i="0" u="none" strike="noStrike" cap="none">
                  <a:solidFill>
                    <a:srgbClr val="36393B"/>
                  </a:solidFill>
                  <a:latin typeface="Calibri"/>
                  <a:ea typeface="Calibri"/>
                  <a:cs typeface="Calibri"/>
                  <a:sym typeface="Calibri"/>
                </a:rPr>
                <a:t>Après les discussions en groupe “puzzle”, reconstitution des groupes initiaux pour créer le contenu sur chaque partie</a:t>
              </a:r>
              <a:endParaRPr/>
            </a:p>
            <a:p>
              <a:pPr marL="200659" marR="0" lvl="0" indent="-171450" algn="l" rtl="0">
                <a:lnSpc>
                  <a:spcPct val="100000"/>
                </a:lnSpc>
                <a:spcBef>
                  <a:spcPts val="0"/>
                </a:spcBef>
                <a:spcAft>
                  <a:spcPts val="0"/>
                </a:spcAft>
                <a:buClr>
                  <a:srgbClr val="000000"/>
                </a:buClr>
                <a:buSzPts val="1100"/>
                <a:buFont typeface="Arial"/>
                <a:buChar char="•"/>
              </a:pPr>
              <a:r>
                <a:rPr lang="fr-FR" sz="1100" b="0" i="0" u="none" strike="noStrike" cap="none">
                  <a:solidFill>
                    <a:srgbClr val="36393B"/>
                  </a:solidFill>
                  <a:latin typeface="Calibri"/>
                  <a:ea typeface="Calibri"/>
                  <a:cs typeface="Calibri"/>
                  <a:sym typeface="Calibri"/>
                </a:rPr>
                <a:t>Présentation par groupe soit de chaque partie ou segment spécifique, soit de l’ensemble des parties</a:t>
              </a:r>
              <a:endParaRPr/>
            </a:p>
            <a:p>
              <a:pPr marL="200659" marR="0" lvl="0" indent="-171450" algn="l" rtl="0">
                <a:lnSpc>
                  <a:spcPct val="100000"/>
                </a:lnSpc>
                <a:spcBef>
                  <a:spcPts val="0"/>
                </a:spcBef>
                <a:spcAft>
                  <a:spcPts val="0"/>
                </a:spcAft>
                <a:buClr>
                  <a:srgbClr val="000000"/>
                </a:buClr>
                <a:buSzPts val="1100"/>
                <a:buFont typeface="Arial"/>
                <a:buChar char="•"/>
              </a:pPr>
              <a:r>
                <a:rPr lang="fr-FR" sz="1100" b="0" i="0" u="none" strike="noStrike" cap="none">
                  <a:solidFill>
                    <a:srgbClr val="36393B"/>
                  </a:solidFill>
                  <a:latin typeface="Calibri"/>
                  <a:ea typeface="Calibri"/>
                  <a:cs typeface="Calibri"/>
                  <a:sym typeface="Calibri"/>
                </a:rPr>
                <a:t>En fonction du temps disponible, effectuer un exercice final d’évaluation des acquis</a:t>
              </a:r>
              <a:endParaRPr sz="1100" b="0" i="0" u="none" strike="noStrike" cap="none">
                <a:solidFill>
                  <a:schemeClr val="lt1"/>
                </a:solidFill>
                <a:latin typeface="Calibri"/>
                <a:ea typeface="Calibri"/>
                <a:cs typeface="Calibri"/>
                <a:sym typeface="Calibri"/>
              </a:endParaRPr>
            </a:p>
          </p:txBody>
        </p:sp>
        <p:sp>
          <p:nvSpPr>
            <p:cNvPr id="224" name="Google Shape;224;p4"/>
            <p:cNvSpPr/>
            <p:nvPr/>
          </p:nvSpPr>
          <p:spPr>
            <a:xfrm>
              <a:off x="556394" y="7213876"/>
              <a:ext cx="1384914"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Conseils / variantes</a:t>
              </a:r>
              <a:endParaRPr sz="1200" b="0" i="0" u="none" strike="noStrike" cap="none">
                <a:solidFill>
                  <a:schemeClr val="dk1"/>
                </a:solidFill>
                <a:latin typeface="Calibri"/>
                <a:ea typeface="Calibri"/>
                <a:cs typeface="Calibri"/>
                <a:sym typeface="Calibri"/>
              </a:endParaRPr>
            </a:p>
          </p:txBody>
        </p:sp>
      </p:grpSp>
      <p:grpSp>
        <p:nvGrpSpPr>
          <p:cNvPr id="225" name="Google Shape;225;p4"/>
          <p:cNvGrpSpPr/>
          <p:nvPr/>
        </p:nvGrpSpPr>
        <p:grpSpPr>
          <a:xfrm>
            <a:off x="3832252" y="7015361"/>
            <a:ext cx="3186431" cy="1888007"/>
            <a:chOff x="3832252" y="7207870"/>
            <a:chExt cx="3186431" cy="1733315"/>
          </a:xfrm>
        </p:grpSpPr>
        <p:sp>
          <p:nvSpPr>
            <p:cNvPr id="226" name="Google Shape;226;p4"/>
            <p:cNvSpPr/>
            <p:nvPr/>
          </p:nvSpPr>
          <p:spPr>
            <a:xfrm>
              <a:off x="3832252" y="7396997"/>
              <a:ext cx="3186431" cy="1544188"/>
            </a:xfrm>
            <a:prstGeom prst="roundRect">
              <a:avLst>
                <a:gd name="adj" fmla="val 5901"/>
              </a:avLst>
            </a:prstGeom>
            <a:noFill/>
            <a:ln w="12700" cap="flat" cmpd="sng">
              <a:solidFill>
                <a:srgbClr val="F0665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Jigsaw Classroom (edutechwiki)</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fr-FR"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Classes puzzles (Innovation pédagogique)</a:t>
              </a:r>
              <a:endParaRPr sz="1400" b="0" i="0" u="none" strike="noStrike" cap="none">
                <a:solidFill>
                  <a:srgbClr val="000000"/>
                </a:solidFill>
                <a:latin typeface="Arial"/>
                <a:ea typeface="Arial"/>
                <a:cs typeface="Arial"/>
                <a:sym typeface="Arial"/>
              </a:endParaRPr>
            </a:p>
          </p:txBody>
        </p:sp>
        <p:sp>
          <p:nvSpPr>
            <p:cNvPr id="227" name="Google Shape;227;p4"/>
            <p:cNvSpPr/>
            <p:nvPr/>
          </p:nvSpPr>
          <p:spPr>
            <a:xfrm>
              <a:off x="3832254" y="7207870"/>
              <a:ext cx="1546196" cy="238760"/>
            </a:xfrm>
            <a:custGeom>
              <a:avLst/>
              <a:gdLst/>
              <a:ahLst/>
              <a:cxnLst/>
              <a:rect l="l" t="t" r="r" b="b"/>
              <a:pathLst>
                <a:path w="1224914" h="238759" extrusionOk="0">
                  <a:moveTo>
                    <a:pt x="1174610" y="0"/>
                  </a:moveTo>
                  <a:lnTo>
                    <a:pt x="49936" y="0"/>
                  </a:lnTo>
                  <a:lnTo>
                    <a:pt x="30496" y="3923"/>
                  </a:lnTo>
                  <a:lnTo>
                    <a:pt x="14624" y="14624"/>
                  </a:lnTo>
                  <a:lnTo>
                    <a:pt x="3923" y="30496"/>
                  </a:lnTo>
                  <a:lnTo>
                    <a:pt x="0" y="49936"/>
                  </a:lnTo>
                  <a:lnTo>
                    <a:pt x="0" y="238353"/>
                  </a:lnTo>
                  <a:lnTo>
                    <a:pt x="1174610" y="238353"/>
                  </a:lnTo>
                  <a:lnTo>
                    <a:pt x="1194050" y="234430"/>
                  </a:lnTo>
                  <a:lnTo>
                    <a:pt x="1209922" y="223729"/>
                  </a:lnTo>
                  <a:lnTo>
                    <a:pt x="1220623" y="207856"/>
                  </a:lnTo>
                  <a:lnTo>
                    <a:pt x="1224546" y="188417"/>
                  </a:lnTo>
                  <a:lnTo>
                    <a:pt x="1224546" y="49936"/>
                  </a:lnTo>
                  <a:lnTo>
                    <a:pt x="1220623" y="30496"/>
                  </a:lnTo>
                  <a:lnTo>
                    <a:pt x="1209922" y="14624"/>
                  </a:lnTo>
                  <a:lnTo>
                    <a:pt x="1194050" y="3923"/>
                  </a:lnTo>
                  <a:lnTo>
                    <a:pt x="1174610" y="0"/>
                  </a:lnTo>
                  <a:close/>
                </a:path>
              </a:pathLst>
            </a:custGeom>
            <a:solidFill>
              <a:srgbClr val="F06657"/>
            </a:solidFill>
            <a:ln>
              <a:noFill/>
            </a:ln>
          </p:spPr>
          <p:txBody>
            <a:bodyPr spcFirstLastPara="1" wrap="square" lIns="0" tIns="0" rIns="0" bIns="0" anchor="ctr" anchorCtr="0">
              <a:noAutofit/>
            </a:bodyPr>
            <a:lstStyle/>
            <a:p>
              <a:pPr marL="3600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Références inspirantes</a:t>
              </a:r>
              <a:endParaRPr sz="1200" b="0" i="0" u="none" strike="noStrike" cap="none">
                <a:solidFill>
                  <a:schemeClr val="dk1"/>
                </a:solidFill>
                <a:latin typeface="Calibri"/>
                <a:ea typeface="Calibri"/>
                <a:cs typeface="Calibri"/>
                <a:sym typeface="Calibri"/>
              </a:endParaRPr>
            </a:p>
          </p:txBody>
        </p:sp>
      </p:grpSp>
      <p:sp>
        <p:nvSpPr>
          <p:cNvPr id="228" name="Google Shape;228;p4"/>
          <p:cNvSpPr txBox="1"/>
          <p:nvPr/>
        </p:nvSpPr>
        <p:spPr>
          <a:xfrm>
            <a:off x="1796732" y="9088088"/>
            <a:ext cx="3963035" cy="69596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Vous avez une question ou une remarque concernant cette fiche ?</a:t>
            </a: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Contactez nous : </a:t>
            </a:r>
            <a:r>
              <a:rPr lang="fr-FR" sz="1100" b="0" i="0" u="sng" strike="noStrike" cap="none">
                <a:solidFill>
                  <a:srgbClr val="36393B"/>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contact@learninglab-network.com</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55"/>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1905"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36393B"/>
                </a:solidFill>
                <a:latin typeface="Calibri"/>
                <a:ea typeface="Calibri"/>
                <a:cs typeface="Calibri"/>
                <a:sym typeface="Calibri"/>
              </a:rPr>
              <a:t>Plus de fiches sur : </a:t>
            </a:r>
            <a:r>
              <a:rPr lang="fr-FR" sz="1100" b="0" i="0" u="sng" strike="noStrike" cap="none">
                <a:solidFill>
                  <a:srgbClr val="36393B"/>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www.learninglab-network.com</a:t>
            </a:r>
            <a:r>
              <a:rPr lang="fr-FR" sz="1100" b="0" i="0" u="none" strike="noStrike" cap="none">
                <a:solidFill>
                  <a:srgbClr val="36393B"/>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393B"/>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1D03DCD1E244D8CFA7888E19EE56A" ma:contentTypeVersion="24" ma:contentTypeDescription="Crée un document." ma:contentTypeScope="" ma:versionID="eb525fa9a0d5b99652ea94abf31c520c">
  <xsd:schema xmlns:xsd="http://www.w3.org/2001/XMLSchema" xmlns:xs="http://www.w3.org/2001/XMLSchema" xmlns:p="http://schemas.microsoft.com/office/2006/metadata/properties" xmlns:ns2="2701e126-9bac-45b8-ac4d-6e0954bef643" xmlns:ns3="88d7dea7-031b-478f-97ca-fb901d09f889" targetNamespace="http://schemas.microsoft.com/office/2006/metadata/properties" ma:root="true" ma:fieldsID="518bce842bfc9767fb89e80256143358" ns2:_="" ns3:_="">
    <xsd:import namespace="2701e126-9bac-45b8-ac4d-6e0954bef643"/>
    <xsd:import namespace="88d7dea7-031b-478f-97ca-fb901d09f88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1e126-9bac-45b8-ac4d-6e0954bef643"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c4b99910-9767-4978-baaf-bf0cfced946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d7dea7-031b-478f-97ca-fb901d09f889"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2df6966-f211-45ac-bc29-892a4ece756f}" ma:internalName="TaxCatchAll" ma:showField="CatchAllData" ma:web="88d7dea7-031b-478f-97ca-fb901d09f889">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2701e126-9bac-45b8-ac4d-6e0954bef643" xsi:nil="true"/>
    <NotebookType xmlns="2701e126-9bac-45b8-ac4d-6e0954bef643" xsi:nil="true"/>
    <FolderType xmlns="2701e126-9bac-45b8-ac4d-6e0954bef643" xsi:nil="true"/>
    <lcf76f155ced4ddcb4097134ff3c332f xmlns="2701e126-9bac-45b8-ac4d-6e0954bef643">
      <Terms xmlns="http://schemas.microsoft.com/office/infopath/2007/PartnerControls"/>
    </lcf76f155ced4ddcb4097134ff3c332f>
    <TeamsChannelId xmlns="2701e126-9bac-45b8-ac4d-6e0954bef643" xsi:nil="true"/>
    <CultureName xmlns="2701e126-9bac-45b8-ac4d-6e0954bef643" xsi:nil="true"/>
    <TaxCatchAll xmlns="88d7dea7-031b-478f-97ca-fb901d09f889" xsi:nil="true"/>
  </documentManagement>
</p:properties>
</file>

<file path=customXml/itemProps1.xml><?xml version="1.0" encoding="utf-8"?>
<ds:datastoreItem xmlns:ds="http://schemas.openxmlformats.org/officeDocument/2006/customXml" ds:itemID="{41C03DF8-3F4C-47D2-B6B5-6654764F9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1e126-9bac-45b8-ac4d-6e0954bef643"/>
    <ds:schemaRef ds:uri="88d7dea7-031b-478f-97ca-fb901d09f8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3C7AD9-2850-4A8A-AD0A-EAE4938124FF}">
  <ds:schemaRefs>
    <ds:schemaRef ds:uri="http://schemas.microsoft.com/sharepoint/v3/contenttype/forms"/>
  </ds:schemaRefs>
</ds:datastoreItem>
</file>

<file path=customXml/itemProps3.xml><?xml version="1.0" encoding="utf-8"?>
<ds:datastoreItem xmlns:ds="http://schemas.openxmlformats.org/officeDocument/2006/customXml" ds:itemID="{8B52574E-298D-4615-9237-3A9B28E3E6D4}">
  <ds:schemaRefs>
    <ds:schemaRef ds:uri="http://schemas.microsoft.com/office/2006/metadata/properties"/>
    <ds:schemaRef ds:uri="http://schemas.microsoft.com/office/infopath/2007/PartnerControls"/>
    <ds:schemaRef ds:uri="2701e126-9bac-45b8-ac4d-6e0954bef643"/>
    <ds:schemaRef ds:uri="88d7dea7-031b-478f-97ca-fb901d09f889"/>
  </ds:schemaRefs>
</ds:datastoreItem>
</file>

<file path=docProps/app.xml><?xml version="1.0" encoding="utf-8"?>
<Properties xmlns="http://schemas.openxmlformats.org/officeDocument/2006/extended-properties" xmlns:vt="http://schemas.openxmlformats.org/officeDocument/2006/docPropsVTypes">
  <TotalTime>2</TotalTime>
  <Words>635</Words>
  <Application>Microsoft Office PowerPoint</Application>
  <PresentationFormat>Personnalisé</PresentationFormat>
  <Paragraphs>83</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Tahoma</vt:lpstr>
      <vt:lpstr>Montserrat</vt:lpstr>
      <vt:lpstr>Calibri</vt:lpstr>
      <vt:lpstr>Palatino Linotype</vt:lpstr>
      <vt:lpstr>Arial</vt:lpstr>
      <vt:lpstr>Office Theme</vt:lpstr>
      <vt:lpstr>Jigsaw (classe puzzle)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Hyacinthe LESECQ</cp:lastModifiedBy>
  <cp:revision>2</cp:revision>
  <dcterms:created xsi:type="dcterms:W3CDTF">2023-12-19T15:17:25Z</dcterms:created>
  <dcterms:modified xsi:type="dcterms:W3CDTF">2026-01-09T11:10:45Z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2023-03-21T00:00:00Z</vt:filetime>
  </property>
  <property fmtid="{D5CDD505-2E9C-101B-9397-08002B2CF9AE}" pid="3" name="Creator">
    <vt:lpwstr>Adobe Illustrator 27.3 (Macintosh)</vt:lpwstr>
  </property>
  <property fmtid="{D5CDD505-2E9C-101B-9397-08002B2CF9AE}" pid="4" name="LastSaved">
    <vt:filetime>2023-12-19T00:00:00Z</vt:filetime>
  </property>
  <property fmtid="{D5CDD505-2E9C-101B-9397-08002B2CF9AE}" pid="5" name="ContentTypeId">
    <vt:lpwstr>0x01010014E1D03DCD1E244D8CFA7888E19EE56A</vt:lpwstr>
  </property>
  <property fmtid="{D5CDD505-2E9C-101B-9397-08002B2CF9AE}" pid="6" name="MediaServiceImageTags">
    <vt:lpwstr/>
  </property>
</Properties>
</file>