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8" r:id="rId2"/>
    <p:sldId id="259" r:id="rId3"/>
  </p:sldIdLst>
  <p:sldSz cx="7556500" cy="10693400"/>
  <p:notesSz cx="7556500" cy="10693400"/>
  <p:embeddedFontLst>
    <p:embeddedFont>
      <p:font typeface="Montserrat" panose="00000500000000000000" pitchFamily="2" charset="0"/>
      <p:regular r:id="rId5"/>
      <p:bold r:id="rId6"/>
      <p:italic r:id="rId7"/>
      <p:boldItalic r:id="rId8"/>
    </p:embeddedFont>
    <p:embeddedFont>
      <p:font typeface="Palatino Linotype" panose="02040502050505030304" pitchFamily="18" charset="0"/>
      <p:regular r:id="rId9"/>
      <p:bold r:id="rId10"/>
      <p:italic r:id="rId11"/>
      <p:boldItalic r:id="rId12"/>
    </p:embeddedFont>
    <p:embeddedFont>
      <p:font typeface="Tahoma" panose="020B0604030504040204" pitchFamily="34" charset="0"/>
      <p:regular r:id="rId13"/>
      <p:bold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3" roundtripDataSignature="AMtx7mjJIAdBwegT2MGqGE0TROcD961j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12" d="100"/>
          <a:sy n="112" d="100"/>
        </p:scale>
        <p:origin x="2142" y="-289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13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font" Target="fonts/font7.fntdata"/><Relationship Id="rId24" Type="http://schemas.openxmlformats.org/officeDocument/2006/relationships/presProps" Target="presProps.xml"/><Relationship Id="rId5" Type="http://schemas.openxmlformats.org/officeDocument/2006/relationships/font" Target="fonts/font1.fntdata"/><Relationship Id="rId23" Type="http://customschemas.google.com/relationships/presentationmetadata" Target="metadata"/><Relationship Id="rId10" Type="http://schemas.openxmlformats.org/officeDocument/2006/relationships/font" Target="fonts/font6.fntdata"/><Relationship Id="rId4" Type="http://schemas.openxmlformats.org/officeDocument/2006/relationships/notesMaster" Target="notesMasters/notesMaster1.xml"/><Relationship Id="rId9" Type="http://schemas.openxmlformats.org/officeDocument/2006/relationships/font" Target="fonts/font5.fntdata"/><Relationship Id="rId14" Type="http://schemas.openxmlformats.org/officeDocument/2006/relationships/font" Target="fonts/font10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59650" y="802000"/>
            <a:ext cx="5037900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755650" y="5079350"/>
            <a:ext cx="6045200" cy="481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801688"/>
            <a:ext cx="2835275" cy="40100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Google Shape;20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16308" y="412798"/>
            <a:ext cx="153669" cy="15367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9"/>
          <p:cNvSpPr/>
          <p:nvPr/>
        </p:nvSpPr>
        <p:spPr>
          <a:xfrm>
            <a:off x="7016381" y="81927"/>
            <a:ext cx="487680" cy="485140"/>
          </a:xfrm>
          <a:custGeom>
            <a:avLst/>
            <a:gdLst/>
            <a:ahLst/>
            <a:cxnLst/>
            <a:rect l="l" t="t" r="r" b="b"/>
            <a:pathLst>
              <a:path w="487679" h="485140" extrusionOk="0">
                <a:moveTo>
                  <a:pt x="130886" y="352640"/>
                </a:moveTo>
                <a:lnTo>
                  <a:pt x="130429" y="352158"/>
                </a:lnTo>
                <a:lnTo>
                  <a:pt x="130429" y="352640"/>
                </a:lnTo>
                <a:lnTo>
                  <a:pt x="130886" y="352640"/>
                </a:lnTo>
                <a:close/>
              </a:path>
              <a:path w="487679" h="485140" extrusionOk="0">
                <a:moveTo>
                  <a:pt x="487235" y="409232"/>
                </a:moveTo>
                <a:lnTo>
                  <a:pt x="482041" y="380238"/>
                </a:lnTo>
                <a:lnTo>
                  <a:pt x="465531" y="354571"/>
                </a:lnTo>
                <a:lnTo>
                  <a:pt x="463931" y="352971"/>
                </a:lnTo>
                <a:lnTo>
                  <a:pt x="464058" y="352653"/>
                </a:lnTo>
                <a:lnTo>
                  <a:pt x="435089" y="311899"/>
                </a:lnTo>
                <a:lnTo>
                  <a:pt x="420649" y="265798"/>
                </a:lnTo>
                <a:lnTo>
                  <a:pt x="420700" y="217944"/>
                </a:lnTo>
                <a:lnTo>
                  <a:pt x="435267" y="171881"/>
                </a:lnTo>
                <a:lnTo>
                  <a:pt x="464324" y="131178"/>
                </a:lnTo>
                <a:lnTo>
                  <a:pt x="481304" y="105867"/>
                </a:lnTo>
                <a:lnTo>
                  <a:pt x="487057" y="77000"/>
                </a:lnTo>
                <a:lnTo>
                  <a:pt x="481558" y="48094"/>
                </a:lnTo>
                <a:lnTo>
                  <a:pt x="464324" y="22148"/>
                </a:lnTo>
                <a:lnTo>
                  <a:pt x="438848" y="5448"/>
                </a:lnTo>
                <a:lnTo>
                  <a:pt x="409943" y="12"/>
                </a:lnTo>
                <a:lnTo>
                  <a:pt x="381114" y="5803"/>
                </a:lnTo>
                <a:lnTo>
                  <a:pt x="355282" y="23355"/>
                </a:lnTo>
                <a:lnTo>
                  <a:pt x="314274" y="52895"/>
                </a:lnTo>
                <a:lnTo>
                  <a:pt x="267766" y="67640"/>
                </a:lnTo>
                <a:lnTo>
                  <a:pt x="219443" y="67576"/>
                </a:lnTo>
                <a:lnTo>
                  <a:pt x="172961" y="52717"/>
                </a:lnTo>
                <a:lnTo>
                  <a:pt x="131127" y="22148"/>
                </a:lnTo>
                <a:lnTo>
                  <a:pt x="130810" y="22148"/>
                </a:lnTo>
                <a:lnTo>
                  <a:pt x="105283" y="5435"/>
                </a:lnTo>
                <a:lnTo>
                  <a:pt x="76339" y="0"/>
                </a:lnTo>
                <a:lnTo>
                  <a:pt x="47459" y="5803"/>
                </a:lnTo>
                <a:lnTo>
                  <a:pt x="22148" y="22847"/>
                </a:lnTo>
                <a:lnTo>
                  <a:pt x="5435" y="48374"/>
                </a:lnTo>
                <a:lnTo>
                  <a:pt x="0" y="77330"/>
                </a:lnTo>
                <a:lnTo>
                  <a:pt x="5803" y="106197"/>
                </a:lnTo>
                <a:lnTo>
                  <a:pt x="22847" y="131508"/>
                </a:lnTo>
                <a:lnTo>
                  <a:pt x="48056" y="148094"/>
                </a:lnTo>
                <a:lnTo>
                  <a:pt x="76657" y="153670"/>
                </a:lnTo>
                <a:lnTo>
                  <a:pt x="105295" y="148221"/>
                </a:lnTo>
                <a:lnTo>
                  <a:pt x="130568" y="131737"/>
                </a:lnTo>
                <a:lnTo>
                  <a:pt x="130568" y="132270"/>
                </a:lnTo>
                <a:lnTo>
                  <a:pt x="170903" y="101752"/>
                </a:lnTo>
                <a:lnTo>
                  <a:pt x="217081" y="85902"/>
                </a:lnTo>
                <a:lnTo>
                  <a:pt x="265430" y="84810"/>
                </a:lnTo>
                <a:lnTo>
                  <a:pt x="312280" y="98564"/>
                </a:lnTo>
                <a:lnTo>
                  <a:pt x="353936" y="127241"/>
                </a:lnTo>
                <a:lnTo>
                  <a:pt x="384467" y="167576"/>
                </a:lnTo>
                <a:lnTo>
                  <a:pt x="400316" y="213753"/>
                </a:lnTo>
                <a:lnTo>
                  <a:pt x="401408" y="262115"/>
                </a:lnTo>
                <a:lnTo>
                  <a:pt x="387654" y="308952"/>
                </a:lnTo>
                <a:lnTo>
                  <a:pt x="358965" y="350608"/>
                </a:lnTo>
                <a:lnTo>
                  <a:pt x="356666" y="352971"/>
                </a:lnTo>
                <a:lnTo>
                  <a:pt x="356882" y="352971"/>
                </a:lnTo>
                <a:lnTo>
                  <a:pt x="339636" y="378142"/>
                </a:lnTo>
                <a:lnTo>
                  <a:pt x="333590" y="406971"/>
                </a:lnTo>
                <a:lnTo>
                  <a:pt x="338785" y="435965"/>
                </a:lnTo>
                <a:lnTo>
                  <a:pt x="355282" y="461619"/>
                </a:lnTo>
                <a:lnTo>
                  <a:pt x="380453" y="478878"/>
                </a:lnTo>
                <a:lnTo>
                  <a:pt x="409282" y="484924"/>
                </a:lnTo>
                <a:lnTo>
                  <a:pt x="438277" y="479729"/>
                </a:lnTo>
                <a:lnTo>
                  <a:pt x="463931" y="463219"/>
                </a:lnTo>
                <a:lnTo>
                  <a:pt x="481190" y="438061"/>
                </a:lnTo>
                <a:lnTo>
                  <a:pt x="487235" y="409232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Google Shape;2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4812" y="347785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9"/>
          <p:cNvSpPr/>
          <p:nvPr/>
        </p:nvSpPr>
        <p:spPr>
          <a:xfrm>
            <a:off x="79171" y="100101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47"/>
                </a:lnTo>
                <a:lnTo>
                  <a:pt x="343890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60"/>
                </a:lnTo>
                <a:lnTo>
                  <a:pt x="262039" y="17297"/>
                </a:lnTo>
                <a:lnTo>
                  <a:pt x="261810" y="17208"/>
                </a:lnTo>
                <a:lnTo>
                  <a:pt x="223253" y="42405"/>
                </a:lnTo>
                <a:lnTo>
                  <a:pt x="179565" y="50761"/>
                </a:lnTo>
                <a:lnTo>
                  <a:pt x="135877" y="42291"/>
                </a:lnTo>
                <a:lnTo>
                  <a:pt x="97396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16"/>
                </a:lnTo>
                <a:lnTo>
                  <a:pt x="16573" y="16891"/>
                </a:lnTo>
                <a:lnTo>
                  <a:pt x="4051" y="35915"/>
                </a:lnTo>
                <a:lnTo>
                  <a:pt x="12" y="57378"/>
                </a:lnTo>
                <a:lnTo>
                  <a:pt x="4305" y="78778"/>
                </a:lnTo>
                <a:lnTo>
                  <a:pt x="17348" y="97955"/>
                </a:lnTo>
                <a:lnTo>
                  <a:pt x="43040" y="136753"/>
                </a:lnTo>
                <a:lnTo>
                  <a:pt x="51562" y="180860"/>
                </a:lnTo>
                <a:lnTo>
                  <a:pt x="42926" y="224955"/>
                </a:lnTo>
                <a:lnTo>
                  <a:pt x="16459" y="264591"/>
                </a:lnTo>
                <a:lnTo>
                  <a:pt x="4038" y="283540"/>
                </a:lnTo>
                <a:lnTo>
                  <a:pt x="4318" y="326466"/>
                </a:lnTo>
                <a:lnTo>
                  <a:pt x="35915" y="357670"/>
                </a:lnTo>
                <a:lnTo>
                  <a:pt x="57404" y="361708"/>
                </a:lnTo>
                <a:lnTo>
                  <a:pt x="78841" y="357390"/>
                </a:lnTo>
                <a:lnTo>
                  <a:pt x="97637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45" y="283540"/>
                </a:lnTo>
                <a:lnTo>
                  <a:pt x="97815" y="264782"/>
                </a:lnTo>
                <a:lnTo>
                  <a:pt x="98209" y="264782"/>
                </a:lnTo>
                <a:lnTo>
                  <a:pt x="71577" y="226568"/>
                </a:lnTo>
                <a:lnTo>
                  <a:pt x="61988" y="182638"/>
                </a:lnTo>
                <a:lnTo>
                  <a:pt x="69583" y="138328"/>
                </a:lnTo>
                <a:lnTo>
                  <a:pt x="94475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29" y="70345"/>
                </a:lnTo>
                <a:lnTo>
                  <a:pt x="260299" y="95224"/>
                </a:lnTo>
                <a:lnTo>
                  <a:pt x="262039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96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5663" y="10238718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9"/>
          <p:cNvSpPr/>
          <p:nvPr/>
        </p:nvSpPr>
        <p:spPr>
          <a:xfrm>
            <a:off x="79184" y="10238448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17"/>
                </a:moveTo>
                <a:lnTo>
                  <a:pt x="355638" y="279781"/>
                </a:lnTo>
                <a:lnTo>
                  <a:pt x="343052" y="261086"/>
                </a:lnTo>
                <a:lnTo>
                  <a:pt x="324434" y="248831"/>
                </a:lnTo>
                <a:lnTo>
                  <a:pt x="303301" y="244716"/>
                </a:lnTo>
                <a:lnTo>
                  <a:pt x="282143" y="248729"/>
                </a:lnTo>
                <a:lnTo>
                  <a:pt x="263474" y="260908"/>
                </a:lnTo>
                <a:lnTo>
                  <a:pt x="263474" y="260515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88"/>
                </a:lnTo>
                <a:lnTo>
                  <a:pt x="98463" y="264223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25"/>
                </a:lnTo>
                <a:lnTo>
                  <a:pt x="96291" y="97485"/>
                </a:lnTo>
                <a:lnTo>
                  <a:pt x="109029" y="78892"/>
                </a:lnTo>
                <a:lnTo>
                  <a:pt x="113499" y="57594"/>
                </a:lnTo>
                <a:lnTo>
                  <a:pt x="109664" y="36182"/>
                </a:lnTo>
                <a:lnTo>
                  <a:pt x="97472" y="17221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48"/>
                </a:lnTo>
                <a:lnTo>
                  <a:pt x="17208" y="16040"/>
                </a:lnTo>
                <a:lnTo>
                  <a:pt x="4470" y="34620"/>
                </a:lnTo>
                <a:lnTo>
                  <a:pt x="0" y="55918"/>
                </a:lnTo>
                <a:lnTo>
                  <a:pt x="3835" y="77343"/>
                </a:lnTo>
                <a:lnTo>
                  <a:pt x="17208" y="97485"/>
                </a:lnTo>
                <a:lnTo>
                  <a:pt x="17119" y="97713"/>
                </a:lnTo>
                <a:lnTo>
                  <a:pt x="42189" y="136067"/>
                </a:lnTo>
                <a:lnTo>
                  <a:pt x="50520" y="179552"/>
                </a:lnTo>
                <a:lnTo>
                  <a:pt x="42087" y="223012"/>
                </a:lnTo>
                <a:lnTo>
                  <a:pt x="16929" y="261315"/>
                </a:lnTo>
                <a:lnTo>
                  <a:pt x="4381" y="280022"/>
                </a:lnTo>
                <a:lnTo>
                  <a:pt x="139" y="301332"/>
                </a:lnTo>
                <a:lnTo>
                  <a:pt x="4203" y="322694"/>
                </a:lnTo>
                <a:lnTo>
                  <a:pt x="16929" y="341871"/>
                </a:lnTo>
                <a:lnTo>
                  <a:pt x="35750" y="354203"/>
                </a:lnTo>
                <a:lnTo>
                  <a:pt x="57099" y="358228"/>
                </a:lnTo>
                <a:lnTo>
                  <a:pt x="78397" y="353949"/>
                </a:lnTo>
                <a:lnTo>
                  <a:pt x="97472" y="340969"/>
                </a:lnTo>
                <a:lnTo>
                  <a:pt x="136080" y="315404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71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50"/>
                </a:lnTo>
                <a:lnTo>
                  <a:pt x="355904" y="322491"/>
                </a:lnTo>
                <a:lnTo>
                  <a:pt x="359930" y="30111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" name="Google Shape;26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119550" y="10232556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9"/>
          <p:cNvSpPr/>
          <p:nvPr/>
        </p:nvSpPr>
        <p:spPr>
          <a:xfrm>
            <a:off x="7119264" y="10232619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67"/>
                </a:moveTo>
                <a:lnTo>
                  <a:pt x="355688" y="35229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22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29" y="135140"/>
                </a:lnTo>
                <a:lnTo>
                  <a:pt x="298005" y="179070"/>
                </a:lnTo>
                <a:lnTo>
                  <a:pt x="290410" y="223380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58"/>
                </a:lnTo>
                <a:lnTo>
                  <a:pt x="139077" y="291363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86" y="252133"/>
                </a:lnTo>
                <a:lnTo>
                  <a:pt x="57873" y="247637"/>
                </a:lnTo>
                <a:lnTo>
                  <a:pt x="36360" y="251498"/>
                </a:lnTo>
                <a:lnTo>
                  <a:pt x="17310" y="263753"/>
                </a:lnTo>
                <a:lnTo>
                  <a:pt x="4495" y="282435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12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03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01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30"/>
                </a:lnTo>
                <a:lnTo>
                  <a:pt x="355688" y="282930"/>
                </a:lnTo>
                <a:lnTo>
                  <a:pt x="342646" y="263753"/>
                </a:lnTo>
                <a:lnTo>
                  <a:pt x="316953" y="224942"/>
                </a:lnTo>
                <a:lnTo>
                  <a:pt x="308432" y="180835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67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9"/>
          <p:cNvSpPr/>
          <p:nvPr/>
        </p:nvSpPr>
        <p:spPr>
          <a:xfrm>
            <a:off x="3714362" y="0"/>
            <a:ext cx="3846195" cy="2433320"/>
          </a:xfrm>
          <a:custGeom>
            <a:avLst/>
            <a:gdLst/>
            <a:ahLst/>
            <a:cxnLst/>
            <a:rect l="l" t="t" r="r" b="b"/>
            <a:pathLst>
              <a:path w="3846195" h="2433320" extrusionOk="0">
                <a:moveTo>
                  <a:pt x="3845642" y="0"/>
                </a:moveTo>
                <a:lnTo>
                  <a:pt x="15732" y="0"/>
                </a:lnTo>
                <a:lnTo>
                  <a:pt x="12630" y="25862"/>
                </a:lnTo>
                <a:lnTo>
                  <a:pt x="7884" y="74732"/>
                </a:lnTo>
                <a:lnTo>
                  <a:pt x="4242" y="123760"/>
                </a:lnTo>
                <a:lnTo>
                  <a:pt x="1709" y="172925"/>
                </a:lnTo>
                <a:lnTo>
                  <a:pt x="292" y="222210"/>
                </a:lnTo>
                <a:lnTo>
                  <a:pt x="0" y="271596"/>
                </a:lnTo>
                <a:lnTo>
                  <a:pt x="837" y="321065"/>
                </a:lnTo>
                <a:lnTo>
                  <a:pt x="2812" y="370597"/>
                </a:lnTo>
                <a:lnTo>
                  <a:pt x="5932" y="420176"/>
                </a:lnTo>
                <a:lnTo>
                  <a:pt x="10203" y="469782"/>
                </a:lnTo>
                <a:lnTo>
                  <a:pt x="15632" y="519397"/>
                </a:lnTo>
                <a:lnTo>
                  <a:pt x="22227" y="569002"/>
                </a:lnTo>
                <a:lnTo>
                  <a:pt x="29993" y="618579"/>
                </a:lnTo>
                <a:lnTo>
                  <a:pt x="38939" y="668109"/>
                </a:lnTo>
                <a:lnTo>
                  <a:pt x="49071" y="717574"/>
                </a:lnTo>
                <a:lnTo>
                  <a:pt x="60395" y="766956"/>
                </a:lnTo>
                <a:lnTo>
                  <a:pt x="72920" y="816235"/>
                </a:lnTo>
                <a:lnTo>
                  <a:pt x="86651" y="865394"/>
                </a:lnTo>
                <a:lnTo>
                  <a:pt x="101597" y="914414"/>
                </a:lnTo>
                <a:lnTo>
                  <a:pt x="117763" y="963277"/>
                </a:lnTo>
                <a:lnTo>
                  <a:pt x="135157" y="1011963"/>
                </a:lnTo>
                <a:lnTo>
                  <a:pt x="153785" y="1060455"/>
                </a:lnTo>
                <a:lnTo>
                  <a:pt x="173655" y="1108735"/>
                </a:lnTo>
                <a:lnTo>
                  <a:pt x="194773" y="1156783"/>
                </a:lnTo>
                <a:lnTo>
                  <a:pt x="215319" y="1200779"/>
                </a:lnTo>
                <a:lnTo>
                  <a:pt x="236718" y="1244102"/>
                </a:lnTo>
                <a:lnTo>
                  <a:pt x="258956" y="1286747"/>
                </a:lnTo>
                <a:lnTo>
                  <a:pt x="282019" y="1328707"/>
                </a:lnTo>
                <a:lnTo>
                  <a:pt x="305892" y="1369978"/>
                </a:lnTo>
                <a:lnTo>
                  <a:pt x="330560" y="1410554"/>
                </a:lnTo>
                <a:lnTo>
                  <a:pt x="356008" y="1450430"/>
                </a:lnTo>
                <a:lnTo>
                  <a:pt x="382223" y="1489599"/>
                </a:lnTo>
                <a:lnTo>
                  <a:pt x="409189" y="1528057"/>
                </a:lnTo>
                <a:lnTo>
                  <a:pt x="436891" y="1565798"/>
                </a:lnTo>
                <a:lnTo>
                  <a:pt x="465316" y="1602817"/>
                </a:lnTo>
                <a:lnTo>
                  <a:pt x="494448" y="1639107"/>
                </a:lnTo>
                <a:lnTo>
                  <a:pt x="524290" y="1674684"/>
                </a:lnTo>
                <a:lnTo>
                  <a:pt x="554777" y="1709483"/>
                </a:lnTo>
                <a:lnTo>
                  <a:pt x="585944" y="1743556"/>
                </a:lnTo>
                <a:lnTo>
                  <a:pt x="617760" y="1776880"/>
                </a:lnTo>
                <a:lnTo>
                  <a:pt x="650210" y="1809448"/>
                </a:lnTo>
                <a:lnTo>
                  <a:pt x="683280" y="1841255"/>
                </a:lnTo>
                <a:lnTo>
                  <a:pt x="716956" y="1872296"/>
                </a:lnTo>
                <a:lnTo>
                  <a:pt x="751222" y="1902565"/>
                </a:lnTo>
                <a:lnTo>
                  <a:pt x="786063" y="1932056"/>
                </a:lnTo>
                <a:lnTo>
                  <a:pt x="821466" y="1960764"/>
                </a:lnTo>
                <a:lnTo>
                  <a:pt x="857416" y="1988684"/>
                </a:lnTo>
                <a:lnTo>
                  <a:pt x="893897" y="2015810"/>
                </a:lnTo>
                <a:lnTo>
                  <a:pt x="930896" y="2042137"/>
                </a:lnTo>
                <a:lnTo>
                  <a:pt x="968398" y="2067658"/>
                </a:lnTo>
                <a:lnTo>
                  <a:pt x="1006388" y="2092370"/>
                </a:lnTo>
                <a:lnTo>
                  <a:pt x="1044851" y="2116265"/>
                </a:lnTo>
                <a:lnTo>
                  <a:pt x="1083773" y="2139339"/>
                </a:lnTo>
                <a:lnTo>
                  <a:pt x="1123140" y="2161586"/>
                </a:lnTo>
                <a:lnTo>
                  <a:pt x="1162936" y="2183000"/>
                </a:lnTo>
                <a:lnTo>
                  <a:pt x="1203147" y="2203577"/>
                </a:lnTo>
                <a:lnTo>
                  <a:pt x="1243758" y="2223310"/>
                </a:lnTo>
                <a:lnTo>
                  <a:pt x="1284755" y="2242194"/>
                </a:lnTo>
                <a:lnTo>
                  <a:pt x="1326124" y="2260224"/>
                </a:lnTo>
                <a:lnTo>
                  <a:pt x="1367849" y="2277395"/>
                </a:lnTo>
                <a:lnTo>
                  <a:pt x="1409915" y="2293699"/>
                </a:lnTo>
                <a:lnTo>
                  <a:pt x="1452309" y="2309133"/>
                </a:lnTo>
                <a:lnTo>
                  <a:pt x="1495016" y="2323691"/>
                </a:lnTo>
                <a:lnTo>
                  <a:pt x="1538021" y="2337366"/>
                </a:lnTo>
                <a:lnTo>
                  <a:pt x="1581309" y="2350154"/>
                </a:lnTo>
                <a:lnTo>
                  <a:pt x="1624866" y="2362050"/>
                </a:lnTo>
                <a:lnTo>
                  <a:pt x="1668677" y="2373047"/>
                </a:lnTo>
                <a:lnTo>
                  <a:pt x="1712727" y="2383140"/>
                </a:lnTo>
                <a:lnTo>
                  <a:pt x="1757002" y="2392324"/>
                </a:lnTo>
                <a:lnTo>
                  <a:pt x="1801488" y="2400593"/>
                </a:lnTo>
                <a:lnTo>
                  <a:pt x="1846169" y="2407942"/>
                </a:lnTo>
                <a:lnTo>
                  <a:pt x="1891031" y="2414364"/>
                </a:lnTo>
                <a:lnTo>
                  <a:pt x="1936060" y="2419856"/>
                </a:lnTo>
                <a:lnTo>
                  <a:pt x="1981240" y="2424411"/>
                </a:lnTo>
                <a:lnTo>
                  <a:pt x="2026558" y="2428023"/>
                </a:lnTo>
                <a:lnTo>
                  <a:pt x="2071998" y="2430688"/>
                </a:lnTo>
                <a:lnTo>
                  <a:pt x="2117546" y="2432399"/>
                </a:lnTo>
                <a:lnTo>
                  <a:pt x="2163187" y="2433152"/>
                </a:lnTo>
                <a:lnTo>
                  <a:pt x="2208907" y="2432940"/>
                </a:lnTo>
                <a:lnTo>
                  <a:pt x="2254691" y="2431758"/>
                </a:lnTo>
                <a:lnTo>
                  <a:pt x="2300524" y="2429601"/>
                </a:lnTo>
                <a:lnTo>
                  <a:pt x="2346392" y="2426464"/>
                </a:lnTo>
                <a:lnTo>
                  <a:pt x="2392280" y="2422340"/>
                </a:lnTo>
                <a:lnTo>
                  <a:pt x="2438174" y="2417224"/>
                </a:lnTo>
                <a:lnTo>
                  <a:pt x="2484059" y="2411111"/>
                </a:lnTo>
                <a:lnTo>
                  <a:pt x="2529920" y="2403995"/>
                </a:lnTo>
                <a:lnTo>
                  <a:pt x="2575742" y="2395871"/>
                </a:lnTo>
                <a:lnTo>
                  <a:pt x="2621512" y="2386734"/>
                </a:lnTo>
                <a:lnTo>
                  <a:pt x="2667214" y="2376577"/>
                </a:lnTo>
                <a:lnTo>
                  <a:pt x="2712833" y="2365395"/>
                </a:lnTo>
                <a:lnTo>
                  <a:pt x="2758356" y="2353183"/>
                </a:lnTo>
                <a:lnTo>
                  <a:pt x="2803768" y="2339935"/>
                </a:lnTo>
                <a:lnTo>
                  <a:pt x="2849053" y="2325646"/>
                </a:lnTo>
                <a:lnTo>
                  <a:pt x="2894197" y="2310311"/>
                </a:lnTo>
                <a:lnTo>
                  <a:pt x="2939187" y="2293923"/>
                </a:lnTo>
                <a:lnTo>
                  <a:pt x="2984006" y="2276477"/>
                </a:lnTo>
                <a:lnTo>
                  <a:pt x="3028640" y="2257968"/>
                </a:lnTo>
                <a:lnTo>
                  <a:pt x="3073076" y="2238391"/>
                </a:lnTo>
                <a:lnTo>
                  <a:pt x="3119850" y="2216507"/>
                </a:lnTo>
                <a:lnTo>
                  <a:pt x="3165863" y="2193659"/>
                </a:lnTo>
                <a:lnTo>
                  <a:pt x="3211107" y="2169864"/>
                </a:lnTo>
                <a:lnTo>
                  <a:pt x="3255576" y="2145139"/>
                </a:lnTo>
                <a:lnTo>
                  <a:pt x="3299264" y="2119502"/>
                </a:lnTo>
                <a:lnTo>
                  <a:pt x="3342162" y="2092971"/>
                </a:lnTo>
                <a:lnTo>
                  <a:pt x="3384266" y="2065563"/>
                </a:lnTo>
                <a:lnTo>
                  <a:pt x="3425569" y="2037296"/>
                </a:lnTo>
                <a:lnTo>
                  <a:pt x="3466063" y="2008187"/>
                </a:lnTo>
                <a:lnTo>
                  <a:pt x="3505743" y="1978255"/>
                </a:lnTo>
                <a:lnTo>
                  <a:pt x="3544601" y="1947515"/>
                </a:lnTo>
                <a:lnTo>
                  <a:pt x="3582631" y="1915987"/>
                </a:lnTo>
                <a:lnTo>
                  <a:pt x="3619826" y="1883688"/>
                </a:lnTo>
                <a:lnTo>
                  <a:pt x="3656180" y="1850636"/>
                </a:lnTo>
                <a:lnTo>
                  <a:pt x="3691686" y="1816847"/>
                </a:lnTo>
                <a:lnTo>
                  <a:pt x="3726338" y="1782340"/>
                </a:lnTo>
                <a:lnTo>
                  <a:pt x="3760129" y="1747132"/>
                </a:lnTo>
                <a:lnTo>
                  <a:pt x="3793052" y="1711241"/>
                </a:lnTo>
                <a:lnTo>
                  <a:pt x="3825117" y="1674665"/>
                </a:lnTo>
                <a:lnTo>
                  <a:pt x="3845642" y="1650164"/>
                </a:lnTo>
                <a:lnTo>
                  <a:pt x="3845642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9"/>
          <p:cNvSpPr/>
          <p:nvPr/>
        </p:nvSpPr>
        <p:spPr>
          <a:xfrm>
            <a:off x="0" y="7921396"/>
            <a:ext cx="3555365" cy="2771140"/>
          </a:xfrm>
          <a:custGeom>
            <a:avLst/>
            <a:gdLst/>
            <a:ahLst/>
            <a:cxnLst/>
            <a:rect l="l" t="t" r="r" b="b"/>
            <a:pathLst>
              <a:path w="3555365" h="2771140" extrusionOk="0">
                <a:moveTo>
                  <a:pt x="3444434" y="2770606"/>
                </a:moveTo>
                <a:lnTo>
                  <a:pt x="3461748" y="2717459"/>
                </a:lnTo>
                <a:lnTo>
                  <a:pt x="3474938" y="2673089"/>
                </a:lnTo>
                <a:lnTo>
                  <a:pt x="3487106" y="2628567"/>
                </a:lnTo>
                <a:lnTo>
                  <a:pt x="3498254" y="2583911"/>
                </a:lnTo>
                <a:lnTo>
                  <a:pt x="3508389" y="2539136"/>
                </a:lnTo>
                <a:lnTo>
                  <a:pt x="3517513" y="2494259"/>
                </a:lnTo>
                <a:lnTo>
                  <a:pt x="3525632" y="2449294"/>
                </a:lnTo>
                <a:lnTo>
                  <a:pt x="3532749" y="2404257"/>
                </a:lnTo>
                <a:lnTo>
                  <a:pt x="3538868" y="2359166"/>
                </a:lnTo>
                <a:lnTo>
                  <a:pt x="3543995" y="2314034"/>
                </a:lnTo>
                <a:lnTo>
                  <a:pt x="3548133" y="2268879"/>
                </a:lnTo>
                <a:lnTo>
                  <a:pt x="3551286" y="2223715"/>
                </a:lnTo>
                <a:lnTo>
                  <a:pt x="3553458" y="2178559"/>
                </a:lnTo>
                <a:lnTo>
                  <a:pt x="3554655" y="2133427"/>
                </a:lnTo>
                <a:lnTo>
                  <a:pt x="3554879" y="2088335"/>
                </a:lnTo>
                <a:lnTo>
                  <a:pt x="3554136" y="2043297"/>
                </a:lnTo>
                <a:lnTo>
                  <a:pt x="3552429" y="1998331"/>
                </a:lnTo>
                <a:lnTo>
                  <a:pt x="3549763" y="1953452"/>
                </a:lnTo>
                <a:lnTo>
                  <a:pt x="3546142" y="1908675"/>
                </a:lnTo>
                <a:lnTo>
                  <a:pt x="3541570" y="1864017"/>
                </a:lnTo>
                <a:lnTo>
                  <a:pt x="3536052" y="1819493"/>
                </a:lnTo>
                <a:lnTo>
                  <a:pt x="3529591" y="1775120"/>
                </a:lnTo>
                <a:lnTo>
                  <a:pt x="3522192" y="1730912"/>
                </a:lnTo>
                <a:lnTo>
                  <a:pt x="3513859" y="1686887"/>
                </a:lnTo>
                <a:lnTo>
                  <a:pt x="3504597" y="1643059"/>
                </a:lnTo>
                <a:lnTo>
                  <a:pt x="3494409" y="1599444"/>
                </a:lnTo>
                <a:lnTo>
                  <a:pt x="3483300" y="1556059"/>
                </a:lnTo>
                <a:lnTo>
                  <a:pt x="3471274" y="1512920"/>
                </a:lnTo>
                <a:lnTo>
                  <a:pt x="3458336" y="1470041"/>
                </a:lnTo>
                <a:lnTo>
                  <a:pt x="3444489" y="1427439"/>
                </a:lnTo>
                <a:lnTo>
                  <a:pt x="3429737" y="1385129"/>
                </a:lnTo>
                <a:lnTo>
                  <a:pt x="3414086" y="1343128"/>
                </a:lnTo>
                <a:lnTo>
                  <a:pt x="3397539" y="1301452"/>
                </a:lnTo>
                <a:lnTo>
                  <a:pt x="3380100" y="1260115"/>
                </a:lnTo>
                <a:lnTo>
                  <a:pt x="3361774" y="1219135"/>
                </a:lnTo>
                <a:lnTo>
                  <a:pt x="3342565" y="1178526"/>
                </a:lnTo>
                <a:lnTo>
                  <a:pt x="3322477" y="1138305"/>
                </a:lnTo>
                <a:lnTo>
                  <a:pt x="3301515" y="1098487"/>
                </a:lnTo>
                <a:lnTo>
                  <a:pt x="3279682" y="1059089"/>
                </a:lnTo>
                <a:lnTo>
                  <a:pt x="3256983" y="1020126"/>
                </a:lnTo>
                <a:lnTo>
                  <a:pt x="3233422" y="981613"/>
                </a:lnTo>
                <a:lnTo>
                  <a:pt x="3209003" y="943568"/>
                </a:lnTo>
                <a:lnTo>
                  <a:pt x="3183731" y="906005"/>
                </a:lnTo>
                <a:lnTo>
                  <a:pt x="3157609" y="868940"/>
                </a:lnTo>
                <a:lnTo>
                  <a:pt x="3130643" y="832389"/>
                </a:lnTo>
                <a:lnTo>
                  <a:pt x="3102835" y="796369"/>
                </a:lnTo>
                <a:lnTo>
                  <a:pt x="3074192" y="760894"/>
                </a:lnTo>
                <a:lnTo>
                  <a:pt x="3044716" y="725982"/>
                </a:lnTo>
                <a:lnTo>
                  <a:pt x="3014411" y="691646"/>
                </a:lnTo>
                <a:lnTo>
                  <a:pt x="2983283" y="657904"/>
                </a:lnTo>
                <a:lnTo>
                  <a:pt x="2951336" y="624771"/>
                </a:lnTo>
                <a:lnTo>
                  <a:pt x="2918573" y="592264"/>
                </a:lnTo>
                <a:lnTo>
                  <a:pt x="2884999" y="560397"/>
                </a:lnTo>
                <a:lnTo>
                  <a:pt x="2850618" y="529186"/>
                </a:lnTo>
                <a:lnTo>
                  <a:pt x="2815434" y="498648"/>
                </a:lnTo>
                <a:lnTo>
                  <a:pt x="2779452" y="468799"/>
                </a:lnTo>
                <a:lnTo>
                  <a:pt x="2742675" y="439653"/>
                </a:lnTo>
                <a:lnTo>
                  <a:pt x="2705109" y="411228"/>
                </a:lnTo>
                <a:lnTo>
                  <a:pt x="2666757" y="383538"/>
                </a:lnTo>
                <a:lnTo>
                  <a:pt x="2627623" y="356600"/>
                </a:lnTo>
                <a:lnTo>
                  <a:pt x="2587712" y="330430"/>
                </a:lnTo>
                <a:lnTo>
                  <a:pt x="2547028" y="305042"/>
                </a:lnTo>
                <a:lnTo>
                  <a:pt x="2505575" y="280454"/>
                </a:lnTo>
                <a:lnTo>
                  <a:pt x="2447233" y="248024"/>
                </a:lnTo>
                <a:lnTo>
                  <a:pt x="2404723" y="225895"/>
                </a:lnTo>
                <a:lnTo>
                  <a:pt x="2361931" y="204829"/>
                </a:lnTo>
                <a:lnTo>
                  <a:pt x="2318874" y="184821"/>
                </a:lnTo>
                <a:lnTo>
                  <a:pt x="2275566" y="165868"/>
                </a:lnTo>
                <a:lnTo>
                  <a:pt x="2232023" y="147965"/>
                </a:lnTo>
                <a:lnTo>
                  <a:pt x="2188263" y="131108"/>
                </a:lnTo>
                <a:lnTo>
                  <a:pt x="2144299" y="115291"/>
                </a:lnTo>
                <a:lnTo>
                  <a:pt x="2100148" y="100512"/>
                </a:lnTo>
                <a:lnTo>
                  <a:pt x="2055826" y="86765"/>
                </a:lnTo>
                <a:lnTo>
                  <a:pt x="2011349" y="74045"/>
                </a:lnTo>
                <a:lnTo>
                  <a:pt x="1966732" y="62350"/>
                </a:lnTo>
                <a:lnTo>
                  <a:pt x="1921990" y="51673"/>
                </a:lnTo>
                <a:lnTo>
                  <a:pt x="1877141" y="42012"/>
                </a:lnTo>
                <a:lnTo>
                  <a:pt x="1832199" y="33361"/>
                </a:lnTo>
                <a:lnTo>
                  <a:pt x="1787181" y="25716"/>
                </a:lnTo>
                <a:lnTo>
                  <a:pt x="1742101" y="19072"/>
                </a:lnTo>
                <a:lnTo>
                  <a:pt x="1696977" y="13426"/>
                </a:lnTo>
                <a:lnTo>
                  <a:pt x="1651823" y="8773"/>
                </a:lnTo>
                <a:lnTo>
                  <a:pt x="1606656" y="5108"/>
                </a:lnTo>
                <a:lnTo>
                  <a:pt x="1561490" y="2427"/>
                </a:lnTo>
                <a:lnTo>
                  <a:pt x="1516343" y="725"/>
                </a:lnTo>
                <a:lnTo>
                  <a:pt x="1471230" y="0"/>
                </a:lnTo>
                <a:lnTo>
                  <a:pt x="1426166" y="244"/>
                </a:lnTo>
                <a:lnTo>
                  <a:pt x="1381167" y="1456"/>
                </a:lnTo>
                <a:lnTo>
                  <a:pt x="1336249" y="3629"/>
                </a:lnTo>
                <a:lnTo>
                  <a:pt x="1291429" y="6761"/>
                </a:lnTo>
                <a:lnTo>
                  <a:pt x="1246720" y="10845"/>
                </a:lnTo>
                <a:lnTo>
                  <a:pt x="1202140" y="15878"/>
                </a:lnTo>
                <a:lnTo>
                  <a:pt x="1157705" y="21856"/>
                </a:lnTo>
                <a:lnTo>
                  <a:pt x="1113429" y="28774"/>
                </a:lnTo>
                <a:lnTo>
                  <a:pt x="1069329" y="36628"/>
                </a:lnTo>
                <a:lnTo>
                  <a:pt x="1025420" y="45413"/>
                </a:lnTo>
                <a:lnTo>
                  <a:pt x="981719" y="55125"/>
                </a:lnTo>
                <a:lnTo>
                  <a:pt x="938240" y="65760"/>
                </a:lnTo>
                <a:lnTo>
                  <a:pt x="895001" y="77313"/>
                </a:lnTo>
                <a:lnTo>
                  <a:pt x="852015" y="89779"/>
                </a:lnTo>
                <a:lnTo>
                  <a:pt x="809301" y="103155"/>
                </a:lnTo>
                <a:lnTo>
                  <a:pt x="766872" y="117436"/>
                </a:lnTo>
                <a:lnTo>
                  <a:pt x="724745" y="132617"/>
                </a:lnTo>
                <a:lnTo>
                  <a:pt x="682936" y="148695"/>
                </a:lnTo>
                <a:lnTo>
                  <a:pt x="641460" y="165664"/>
                </a:lnTo>
                <a:lnTo>
                  <a:pt x="600333" y="183521"/>
                </a:lnTo>
                <a:lnTo>
                  <a:pt x="559571" y="202261"/>
                </a:lnTo>
                <a:lnTo>
                  <a:pt x="519190" y="221879"/>
                </a:lnTo>
                <a:lnTo>
                  <a:pt x="479205" y="242372"/>
                </a:lnTo>
                <a:lnTo>
                  <a:pt x="439633" y="263735"/>
                </a:lnTo>
                <a:lnTo>
                  <a:pt x="400489" y="285962"/>
                </a:lnTo>
                <a:lnTo>
                  <a:pt x="361788" y="309051"/>
                </a:lnTo>
                <a:lnTo>
                  <a:pt x="323547" y="332997"/>
                </a:lnTo>
                <a:lnTo>
                  <a:pt x="285781" y="357795"/>
                </a:lnTo>
                <a:lnTo>
                  <a:pt x="248507" y="383440"/>
                </a:lnTo>
                <a:lnTo>
                  <a:pt x="211739" y="409930"/>
                </a:lnTo>
                <a:lnTo>
                  <a:pt x="175494" y="437258"/>
                </a:lnTo>
                <a:lnTo>
                  <a:pt x="139788" y="465421"/>
                </a:lnTo>
                <a:lnTo>
                  <a:pt x="104635" y="494414"/>
                </a:lnTo>
                <a:lnTo>
                  <a:pt x="70053" y="524233"/>
                </a:lnTo>
                <a:lnTo>
                  <a:pt x="36056" y="554874"/>
                </a:lnTo>
                <a:lnTo>
                  <a:pt x="2661" y="586331"/>
                </a:lnTo>
                <a:lnTo>
                  <a:pt x="0" y="588951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9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9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" name="Google Shape;33;p9" descr="Une image contenant texte, capture d’écran, Police, logo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229772" y="9706976"/>
            <a:ext cx="901278" cy="601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9" descr="Une image contenant symbole, cercle, Police, logo&#10;&#10;Description générée automatiquement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0377" y="9804728"/>
            <a:ext cx="1241329" cy="413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9" descr="Une image contenant Police, Graphique, logo, capture d’écran&#10;&#10;Description générée automatiquement"/>
          <p:cNvPicPr preferRelativeResize="0"/>
          <p:nvPr/>
        </p:nvPicPr>
        <p:blipFill rotWithShape="1">
          <a:blip r:embed="rId7">
            <a:alphaModFix/>
          </a:blip>
          <a:srcRect t="19708" b="21586"/>
          <a:stretch/>
        </p:blipFill>
        <p:spPr>
          <a:xfrm>
            <a:off x="255048" y="9817078"/>
            <a:ext cx="1449455" cy="601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2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0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sng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" name="Google Shape;5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105" y="345938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2"/>
          <p:cNvSpPr/>
          <p:nvPr/>
        </p:nvSpPr>
        <p:spPr>
          <a:xfrm>
            <a:off x="80467" y="98246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261785" y="264541"/>
                </a:moveTo>
                <a:lnTo>
                  <a:pt x="261429" y="264883"/>
                </a:lnTo>
                <a:lnTo>
                  <a:pt x="261785" y="264883"/>
                </a:lnTo>
                <a:lnTo>
                  <a:pt x="261785" y="264541"/>
                </a:lnTo>
                <a:close/>
              </a:path>
              <a:path w="360045" h="361950" extrusionOk="0">
                <a:moveTo>
                  <a:pt x="359994" y="57873"/>
                </a:moveTo>
                <a:lnTo>
                  <a:pt x="356133" y="36360"/>
                </a:lnTo>
                <a:lnTo>
                  <a:pt x="343877" y="17297"/>
                </a:lnTo>
                <a:lnTo>
                  <a:pt x="325196" y="4495"/>
                </a:lnTo>
                <a:lnTo>
                  <a:pt x="303796" y="0"/>
                </a:lnTo>
                <a:lnTo>
                  <a:pt x="282270" y="3873"/>
                </a:lnTo>
                <a:lnTo>
                  <a:pt x="262026" y="17297"/>
                </a:lnTo>
                <a:lnTo>
                  <a:pt x="261797" y="17208"/>
                </a:lnTo>
                <a:lnTo>
                  <a:pt x="223253" y="42405"/>
                </a:lnTo>
                <a:lnTo>
                  <a:pt x="179552" y="50774"/>
                </a:lnTo>
                <a:lnTo>
                  <a:pt x="135877" y="42303"/>
                </a:lnTo>
                <a:lnTo>
                  <a:pt x="97383" y="17005"/>
                </a:lnTo>
                <a:lnTo>
                  <a:pt x="78600" y="4406"/>
                </a:lnTo>
                <a:lnTo>
                  <a:pt x="57175" y="139"/>
                </a:lnTo>
                <a:lnTo>
                  <a:pt x="35712" y="4229"/>
                </a:lnTo>
                <a:lnTo>
                  <a:pt x="16560" y="16891"/>
                </a:lnTo>
                <a:lnTo>
                  <a:pt x="4051" y="35928"/>
                </a:lnTo>
                <a:lnTo>
                  <a:pt x="12" y="57378"/>
                </a:lnTo>
                <a:lnTo>
                  <a:pt x="4305" y="78790"/>
                </a:lnTo>
                <a:lnTo>
                  <a:pt x="17335" y="97955"/>
                </a:lnTo>
                <a:lnTo>
                  <a:pt x="43040" y="136753"/>
                </a:lnTo>
                <a:lnTo>
                  <a:pt x="51562" y="180873"/>
                </a:lnTo>
                <a:lnTo>
                  <a:pt x="42926" y="224955"/>
                </a:lnTo>
                <a:lnTo>
                  <a:pt x="16446" y="264591"/>
                </a:lnTo>
                <a:lnTo>
                  <a:pt x="4038" y="283552"/>
                </a:lnTo>
                <a:lnTo>
                  <a:pt x="4305" y="326478"/>
                </a:lnTo>
                <a:lnTo>
                  <a:pt x="35915" y="357682"/>
                </a:lnTo>
                <a:lnTo>
                  <a:pt x="57404" y="361708"/>
                </a:lnTo>
                <a:lnTo>
                  <a:pt x="78841" y="357403"/>
                </a:lnTo>
                <a:lnTo>
                  <a:pt x="97624" y="344741"/>
                </a:lnTo>
                <a:lnTo>
                  <a:pt x="109943" y="326034"/>
                </a:lnTo>
                <a:lnTo>
                  <a:pt x="114084" y="304800"/>
                </a:lnTo>
                <a:lnTo>
                  <a:pt x="110032" y="283552"/>
                </a:lnTo>
                <a:lnTo>
                  <a:pt x="97802" y="264782"/>
                </a:lnTo>
                <a:lnTo>
                  <a:pt x="98196" y="264782"/>
                </a:lnTo>
                <a:lnTo>
                  <a:pt x="71564" y="226580"/>
                </a:lnTo>
                <a:lnTo>
                  <a:pt x="61988" y="182651"/>
                </a:lnTo>
                <a:lnTo>
                  <a:pt x="69583" y="138328"/>
                </a:lnTo>
                <a:lnTo>
                  <a:pt x="94462" y="98958"/>
                </a:lnTo>
                <a:lnTo>
                  <a:pt x="132676" y="72326"/>
                </a:lnTo>
                <a:lnTo>
                  <a:pt x="176606" y="62750"/>
                </a:lnTo>
                <a:lnTo>
                  <a:pt x="220916" y="70345"/>
                </a:lnTo>
                <a:lnTo>
                  <a:pt x="260286" y="95224"/>
                </a:lnTo>
                <a:lnTo>
                  <a:pt x="262026" y="96774"/>
                </a:lnTo>
                <a:lnTo>
                  <a:pt x="280720" y="109575"/>
                </a:lnTo>
                <a:lnTo>
                  <a:pt x="302120" y="114071"/>
                </a:lnTo>
                <a:lnTo>
                  <a:pt x="323646" y="110210"/>
                </a:lnTo>
                <a:lnTo>
                  <a:pt x="342684" y="97955"/>
                </a:lnTo>
                <a:lnTo>
                  <a:pt x="355498" y="79273"/>
                </a:lnTo>
                <a:lnTo>
                  <a:pt x="359994" y="57873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" name="Google Shape;5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6956" y="10236872"/>
            <a:ext cx="113512" cy="113525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12"/>
          <p:cNvSpPr/>
          <p:nvPr/>
        </p:nvSpPr>
        <p:spPr>
          <a:xfrm>
            <a:off x="80479" y="10236606"/>
            <a:ext cx="360045" cy="358775"/>
          </a:xfrm>
          <a:custGeom>
            <a:avLst/>
            <a:gdLst/>
            <a:ahLst/>
            <a:cxnLst/>
            <a:rect l="l" t="t" r="r" b="b"/>
            <a:pathLst>
              <a:path w="360045" h="358775" extrusionOk="0">
                <a:moveTo>
                  <a:pt x="263575" y="97726"/>
                </a:moveTo>
                <a:lnTo>
                  <a:pt x="263232" y="97726"/>
                </a:lnTo>
                <a:lnTo>
                  <a:pt x="263575" y="98082"/>
                </a:lnTo>
                <a:lnTo>
                  <a:pt x="263575" y="97726"/>
                </a:lnTo>
                <a:close/>
              </a:path>
              <a:path w="360045" h="358775" extrusionOk="0">
                <a:moveTo>
                  <a:pt x="359930" y="301104"/>
                </a:moveTo>
                <a:lnTo>
                  <a:pt x="355638" y="279768"/>
                </a:lnTo>
                <a:lnTo>
                  <a:pt x="343052" y="261073"/>
                </a:lnTo>
                <a:lnTo>
                  <a:pt x="324434" y="248831"/>
                </a:lnTo>
                <a:lnTo>
                  <a:pt x="303301" y="244703"/>
                </a:lnTo>
                <a:lnTo>
                  <a:pt x="282143" y="248729"/>
                </a:lnTo>
                <a:lnTo>
                  <a:pt x="263474" y="260896"/>
                </a:lnTo>
                <a:lnTo>
                  <a:pt x="263474" y="260502"/>
                </a:lnTo>
                <a:lnTo>
                  <a:pt x="225450" y="287007"/>
                </a:lnTo>
                <a:lnTo>
                  <a:pt x="181737" y="296532"/>
                </a:lnTo>
                <a:lnTo>
                  <a:pt x="137642" y="288975"/>
                </a:lnTo>
                <a:lnTo>
                  <a:pt x="98463" y="264210"/>
                </a:lnTo>
                <a:lnTo>
                  <a:pt x="71970" y="226199"/>
                </a:lnTo>
                <a:lnTo>
                  <a:pt x="62433" y="182486"/>
                </a:lnTo>
                <a:lnTo>
                  <a:pt x="69989" y="138391"/>
                </a:lnTo>
                <a:lnTo>
                  <a:pt x="94754" y="99212"/>
                </a:lnTo>
                <a:lnTo>
                  <a:pt x="96291" y="97472"/>
                </a:lnTo>
                <a:lnTo>
                  <a:pt x="109029" y="78879"/>
                </a:lnTo>
                <a:lnTo>
                  <a:pt x="113499" y="57581"/>
                </a:lnTo>
                <a:lnTo>
                  <a:pt x="109664" y="36169"/>
                </a:lnTo>
                <a:lnTo>
                  <a:pt x="97472" y="17208"/>
                </a:lnTo>
                <a:lnTo>
                  <a:pt x="78879" y="4470"/>
                </a:lnTo>
                <a:lnTo>
                  <a:pt x="57581" y="0"/>
                </a:lnTo>
                <a:lnTo>
                  <a:pt x="36169" y="3835"/>
                </a:lnTo>
                <a:lnTo>
                  <a:pt x="17208" y="16027"/>
                </a:lnTo>
                <a:lnTo>
                  <a:pt x="4457" y="34620"/>
                </a:lnTo>
                <a:lnTo>
                  <a:pt x="0" y="55918"/>
                </a:lnTo>
                <a:lnTo>
                  <a:pt x="3835" y="77330"/>
                </a:lnTo>
                <a:lnTo>
                  <a:pt x="17208" y="97472"/>
                </a:lnTo>
                <a:lnTo>
                  <a:pt x="17119" y="97701"/>
                </a:lnTo>
                <a:lnTo>
                  <a:pt x="42189" y="136067"/>
                </a:lnTo>
                <a:lnTo>
                  <a:pt x="50507" y="179552"/>
                </a:lnTo>
                <a:lnTo>
                  <a:pt x="42087" y="223012"/>
                </a:lnTo>
                <a:lnTo>
                  <a:pt x="16916" y="261302"/>
                </a:lnTo>
                <a:lnTo>
                  <a:pt x="4381" y="280009"/>
                </a:lnTo>
                <a:lnTo>
                  <a:pt x="139" y="301332"/>
                </a:lnTo>
                <a:lnTo>
                  <a:pt x="4191" y="322694"/>
                </a:lnTo>
                <a:lnTo>
                  <a:pt x="16929" y="341858"/>
                </a:lnTo>
                <a:lnTo>
                  <a:pt x="35750" y="354203"/>
                </a:lnTo>
                <a:lnTo>
                  <a:pt x="57099" y="358216"/>
                </a:lnTo>
                <a:lnTo>
                  <a:pt x="78397" y="353936"/>
                </a:lnTo>
                <a:lnTo>
                  <a:pt x="97472" y="340956"/>
                </a:lnTo>
                <a:lnTo>
                  <a:pt x="136080" y="315391"/>
                </a:lnTo>
                <a:lnTo>
                  <a:pt x="179984" y="306920"/>
                </a:lnTo>
                <a:lnTo>
                  <a:pt x="223850" y="315518"/>
                </a:lnTo>
                <a:lnTo>
                  <a:pt x="263296" y="341858"/>
                </a:lnTo>
                <a:lnTo>
                  <a:pt x="282143" y="354215"/>
                </a:lnTo>
                <a:lnTo>
                  <a:pt x="303530" y="358228"/>
                </a:lnTo>
                <a:lnTo>
                  <a:pt x="324866" y="353936"/>
                </a:lnTo>
                <a:lnTo>
                  <a:pt x="343560" y="341337"/>
                </a:lnTo>
                <a:lnTo>
                  <a:pt x="355904" y="322491"/>
                </a:lnTo>
                <a:lnTo>
                  <a:pt x="359930" y="301104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" name="Google Shape;5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0843" y="10230709"/>
            <a:ext cx="114084" cy="1140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2"/>
          <p:cNvSpPr/>
          <p:nvPr/>
        </p:nvSpPr>
        <p:spPr>
          <a:xfrm>
            <a:off x="7120560" y="10230764"/>
            <a:ext cx="360045" cy="361950"/>
          </a:xfrm>
          <a:custGeom>
            <a:avLst/>
            <a:gdLst/>
            <a:ahLst/>
            <a:cxnLst/>
            <a:rect l="l" t="t" r="r" b="b"/>
            <a:pathLst>
              <a:path w="360045" h="361950" extrusionOk="0">
                <a:moveTo>
                  <a:pt x="98564" y="96824"/>
                </a:moveTo>
                <a:lnTo>
                  <a:pt x="98209" y="96824"/>
                </a:lnTo>
                <a:lnTo>
                  <a:pt x="98209" y="97167"/>
                </a:lnTo>
                <a:lnTo>
                  <a:pt x="98564" y="96824"/>
                </a:lnTo>
                <a:close/>
              </a:path>
              <a:path w="360045" h="361950" extrusionOk="0">
                <a:moveTo>
                  <a:pt x="359994" y="56680"/>
                </a:moveTo>
                <a:lnTo>
                  <a:pt x="355676" y="35242"/>
                </a:lnTo>
                <a:lnTo>
                  <a:pt x="343039" y="16446"/>
                </a:lnTo>
                <a:lnTo>
                  <a:pt x="324078" y="4038"/>
                </a:lnTo>
                <a:lnTo>
                  <a:pt x="302590" y="0"/>
                </a:lnTo>
                <a:lnTo>
                  <a:pt x="281152" y="4318"/>
                </a:lnTo>
                <a:lnTo>
                  <a:pt x="262369" y="16967"/>
                </a:lnTo>
                <a:lnTo>
                  <a:pt x="250050" y="35674"/>
                </a:lnTo>
                <a:lnTo>
                  <a:pt x="245910" y="56908"/>
                </a:lnTo>
                <a:lnTo>
                  <a:pt x="249961" y="78168"/>
                </a:lnTo>
                <a:lnTo>
                  <a:pt x="262191" y="96926"/>
                </a:lnTo>
                <a:lnTo>
                  <a:pt x="261797" y="96926"/>
                </a:lnTo>
                <a:lnTo>
                  <a:pt x="288417" y="135140"/>
                </a:lnTo>
                <a:lnTo>
                  <a:pt x="298005" y="179070"/>
                </a:lnTo>
                <a:lnTo>
                  <a:pt x="290410" y="223393"/>
                </a:lnTo>
                <a:lnTo>
                  <a:pt x="265531" y="262750"/>
                </a:lnTo>
                <a:lnTo>
                  <a:pt x="227317" y="289382"/>
                </a:lnTo>
                <a:lnTo>
                  <a:pt x="183388" y="298970"/>
                </a:lnTo>
                <a:lnTo>
                  <a:pt x="139077" y="291376"/>
                </a:lnTo>
                <a:lnTo>
                  <a:pt x="99707" y="266484"/>
                </a:lnTo>
                <a:lnTo>
                  <a:pt x="97967" y="264934"/>
                </a:lnTo>
                <a:lnTo>
                  <a:pt x="79273" y="252133"/>
                </a:lnTo>
                <a:lnTo>
                  <a:pt x="57873" y="247650"/>
                </a:lnTo>
                <a:lnTo>
                  <a:pt x="36347" y="251510"/>
                </a:lnTo>
                <a:lnTo>
                  <a:pt x="17310" y="263753"/>
                </a:lnTo>
                <a:lnTo>
                  <a:pt x="4495" y="282448"/>
                </a:lnTo>
                <a:lnTo>
                  <a:pt x="0" y="303834"/>
                </a:lnTo>
                <a:lnTo>
                  <a:pt x="3860" y="325361"/>
                </a:lnTo>
                <a:lnTo>
                  <a:pt x="16116" y="344411"/>
                </a:lnTo>
                <a:lnTo>
                  <a:pt x="34798" y="357225"/>
                </a:lnTo>
                <a:lnTo>
                  <a:pt x="56197" y="361708"/>
                </a:lnTo>
                <a:lnTo>
                  <a:pt x="77724" y="357847"/>
                </a:lnTo>
                <a:lnTo>
                  <a:pt x="97967" y="344411"/>
                </a:lnTo>
                <a:lnTo>
                  <a:pt x="98196" y="344500"/>
                </a:lnTo>
                <a:lnTo>
                  <a:pt x="136740" y="319316"/>
                </a:lnTo>
                <a:lnTo>
                  <a:pt x="180441" y="310946"/>
                </a:lnTo>
                <a:lnTo>
                  <a:pt x="224116" y="319417"/>
                </a:lnTo>
                <a:lnTo>
                  <a:pt x="262610" y="344703"/>
                </a:lnTo>
                <a:lnTo>
                  <a:pt x="281393" y="357314"/>
                </a:lnTo>
                <a:lnTo>
                  <a:pt x="302818" y="361569"/>
                </a:lnTo>
                <a:lnTo>
                  <a:pt x="324281" y="357492"/>
                </a:lnTo>
                <a:lnTo>
                  <a:pt x="343433" y="344817"/>
                </a:lnTo>
                <a:lnTo>
                  <a:pt x="355942" y="325793"/>
                </a:lnTo>
                <a:lnTo>
                  <a:pt x="359981" y="304342"/>
                </a:lnTo>
                <a:lnTo>
                  <a:pt x="355688" y="282930"/>
                </a:lnTo>
                <a:lnTo>
                  <a:pt x="342658" y="263753"/>
                </a:lnTo>
                <a:lnTo>
                  <a:pt x="316953" y="224955"/>
                </a:lnTo>
                <a:lnTo>
                  <a:pt x="308432" y="180848"/>
                </a:lnTo>
                <a:lnTo>
                  <a:pt x="317068" y="136753"/>
                </a:lnTo>
                <a:lnTo>
                  <a:pt x="343547" y="97116"/>
                </a:lnTo>
                <a:lnTo>
                  <a:pt x="355955" y="78168"/>
                </a:lnTo>
                <a:lnTo>
                  <a:pt x="359994" y="5668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12"/>
          <p:cNvSpPr/>
          <p:nvPr/>
        </p:nvSpPr>
        <p:spPr>
          <a:xfrm>
            <a:off x="3715656" y="0"/>
            <a:ext cx="3844925" cy="2431415"/>
          </a:xfrm>
          <a:custGeom>
            <a:avLst/>
            <a:gdLst/>
            <a:ahLst/>
            <a:cxnLst/>
            <a:rect l="l" t="t" r="r" b="b"/>
            <a:pathLst>
              <a:path w="3844925" h="2431415" extrusionOk="0">
                <a:moveTo>
                  <a:pt x="3844348" y="0"/>
                </a:moveTo>
                <a:lnTo>
                  <a:pt x="15510" y="0"/>
                </a:lnTo>
                <a:lnTo>
                  <a:pt x="12630" y="24014"/>
                </a:lnTo>
                <a:lnTo>
                  <a:pt x="7884" y="72884"/>
                </a:lnTo>
                <a:lnTo>
                  <a:pt x="4242" y="121912"/>
                </a:lnTo>
                <a:lnTo>
                  <a:pt x="1709" y="171077"/>
                </a:lnTo>
                <a:lnTo>
                  <a:pt x="292" y="220362"/>
                </a:lnTo>
                <a:lnTo>
                  <a:pt x="0" y="269748"/>
                </a:lnTo>
                <a:lnTo>
                  <a:pt x="837" y="319217"/>
                </a:lnTo>
                <a:lnTo>
                  <a:pt x="2812" y="368750"/>
                </a:lnTo>
                <a:lnTo>
                  <a:pt x="5932" y="418328"/>
                </a:lnTo>
                <a:lnTo>
                  <a:pt x="10203" y="467934"/>
                </a:lnTo>
                <a:lnTo>
                  <a:pt x="15632" y="517549"/>
                </a:lnTo>
                <a:lnTo>
                  <a:pt x="22227" y="567154"/>
                </a:lnTo>
                <a:lnTo>
                  <a:pt x="29993" y="616731"/>
                </a:lnTo>
                <a:lnTo>
                  <a:pt x="38939" y="666261"/>
                </a:lnTo>
                <a:lnTo>
                  <a:pt x="49071" y="715726"/>
                </a:lnTo>
                <a:lnTo>
                  <a:pt x="60395" y="765108"/>
                </a:lnTo>
                <a:lnTo>
                  <a:pt x="72920" y="814387"/>
                </a:lnTo>
                <a:lnTo>
                  <a:pt x="86651" y="863546"/>
                </a:lnTo>
                <a:lnTo>
                  <a:pt x="101597" y="912566"/>
                </a:lnTo>
                <a:lnTo>
                  <a:pt x="117763" y="961429"/>
                </a:lnTo>
                <a:lnTo>
                  <a:pt x="135157" y="1010115"/>
                </a:lnTo>
                <a:lnTo>
                  <a:pt x="153785" y="1058608"/>
                </a:lnTo>
                <a:lnTo>
                  <a:pt x="173655" y="1106887"/>
                </a:lnTo>
                <a:lnTo>
                  <a:pt x="194773" y="1154935"/>
                </a:lnTo>
                <a:lnTo>
                  <a:pt x="215319" y="1198931"/>
                </a:lnTo>
                <a:lnTo>
                  <a:pt x="236718" y="1242254"/>
                </a:lnTo>
                <a:lnTo>
                  <a:pt x="258956" y="1284899"/>
                </a:lnTo>
                <a:lnTo>
                  <a:pt x="282019" y="1326859"/>
                </a:lnTo>
                <a:lnTo>
                  <a:pt x="305891" y="1368130"/>
                </a:lnTo>
                <a:lnTo>
                  <a:pt x="330559" y="1408706"/>
                </a:lnTo>
                <a:lnTo>
                  <a:pt x="356008" y="1448582"/>
                </a:lnTo>
                <a:lnTo>
                  <a:pt x="382222" y="1487751"/>
                </a:lnTo>
                <a:lnTo>
                  <a:pt x="409188" y="1526209"/>
                </a:lnTo>
                <a:lnTo>
                  <a:pt x="436891" y="1563950"/>
                </a:lnTo>
                <a:lnTo>
                  <a:pt x="465315" y="1600969"/>
                </a:lnTo>
                <a:lnTo>
                  <a:pt x="494447" y="1637260"/>
                </a:lnTo>
                <a:lnTo>
                  <a:pt x="524290" y="1672836"/>
                </a:lnTo>
                <a:lnTo>
                  <a:pt x="554776" y="1707635"/>
                </a:lnTo>
                <a:lnTo>
                  <a:pt x="585943" y="1741708"/>
                </a:lnTo>
                <a:lnTo>
                  <a:pt x="617759" y="1775032"/>
                </a:lnTo>
                <a:lnTo>
                  <a:pt x="650209" y="1807600"/>
                </a:lnTo>
                <a:lnTo>
                  <a:pt x="683279" y="1839407"/>
                </a:lnTo>
                <a:lnTo>
                  <a:pt x="716954" y="1870448"/>
                </a:lnTo>
                <a:lnTo>
                  <a:pt x="751220" y="1900717"/>
                </a:lnTo>
                <a:lnTo>
                  <a:pt x="786061" y="1930208"/>
                </a:lnTo>
                <a:lnTo>
                  <a:pt x="821464" y="1958916"/>
                </a:lnTo>
                <a:lnTo>
                  <a:pt x="857413" y="1986836"/>
                </a:lnTo>
                <a:lnTo>
                  <a:pt x="893895" y="2013962"/>
                </a:lnTo>
                <a:lnTo>
                  <a:pt x="930893" y="2040289"/>
                </a:lnTo>
                <a:lnTo>
                  <a:pt x="968395" y="2065810"/>
                </a:lnTo>
                <a:lnTo>
                  <a:pt x="1006384" y="2090522"/>
                </a:lnTo>
                <a:lnTo>
                  <a:pt x="1044848" y="2114417"/>
                </a:lnTo>
                <a:lnTo>
                  <a:pt x="1083770" y="2137491"/>
                </a:lnTo>
                <a:lnTo>
                  <a:pt x="1123136" y="2159738"/>
                </a:lnTo>
                <a:lnTo>
                  <a:pt x="1162932" y="2181152"/>
                </a:lnTo>
                <a:lnTo>
                  <a:pt x="1203143" y="2201729"/>
                </a:lnTo>
                <a:lnTo>
                  <a:pt x="1243754" y="2221462"/>
                </a:lnTo>
                <a:lnTo>
                  <a:pt x="1284751" y="2240346"/>
                </a:lnTo>
                <a:lnTo>
                  <a:pt x="1326119" y="2258376"/>
                </a:lnTo>
                <a:lnTo>
                  <a:pt x="1367844" y="2275547"/>
                </a:lnTo>
                <a:lnTo>
                  <a:pt x="1409911" y="2291851"/>
                </a:lnTo>
                <a:lnTo>
                  <a:pt x="1452305" y="2307285"/>
                </a:lnTo>
                <a:lnTo>
                  <a:pt x="1495011" y="2321843"/>
                </a:lnTo>
                <a:lnTo>
                  <a:pt x="1538016" y="2335518"/>
                </a:lnTo>
                <a:lnTo>
                  <a:pt x="1581304" y="2348306"/>
                </a:lnTo>
                <a:lnTo>
                  <a:pt x="1624860" y="2360202"/>
                </a:lnTo>
                <a:lnTo>
                  <a:pt x="1668671" y="2371199"/>
                </a:lnTo>
                <a:lnTo>
                  <a:pt x="1712722" y="2381292"/>
                </a:lnTo>
                <a:lnTo>
                  <a:pt x="1756997" y="2390476"/>
                </a:lnTo>
                <a:lnTo>
                  <a:pt x="1801482" y="2398745"/>
                </a:lnTo>
                <a:lnTo>
                  <a:pt x="1846164" y="2406094"/>
                </a:lnTo>
                <a:lnTo>
                  <a:pt x="1891026" y="2412517"/>
                </a:lnTo>
                <a:lnTo>
                  <a:pt x="1936054" y="2418008"/>
                </a:lnTo>
                <a:lnTo>
                  <a:pt x="1981235" y="2422563"/>
                </a:lnTo>
                <a:lnTo>
                  <a:pt x="2026552" y="2426175"/>
                </a:lnTo>
                <a:lnTo>
                  <a:pt x="2071993" y="2428840"/>
                </a:lnTo>
                <a:lnTo>
                  <a:pt x="2117541" y="2430551"/>
                </a:lnTo>
                <a:lnTo>
                  <a:pt x="2163182" y="2431304"/>
                </a:lnTo>
                <a:lnTo>
                  <a:pt x="2208902" y="2431092"/>
                </a:lnTo>
                <a:lnTo>
                  <a:pt x="2254686" y="2429910"/>
                </a:lnTo>
                <a:lnTo>
                  <a:pt x="2300519" y="2427753"/>
                </a:lnTo>
                <a:lnTo>
                  <a:pt x="2346387" y="2424616"/>
                </a:lnTo>
                <a:lnTo>
                  <a:pt x="2392276" y="2420492"/>
                </a:lnTo>
                <a:lnTo>
                  <a:pt x="2438169" y="2415376"/>
                </a:lnTo>
                <a:lnTo>
                  <a:pt x="2484054" y="2409263"/>
                </a:lnTo>
                <a:lnTo>
                  <a:pt x="2529915" y="2402147"/>
                </a:lnTo>
                <a:lnTo>
                  <a:pt x="2575738" y="2394023"/>
                </a:lnTo>
                <a:lnTo>
                  <a:pt x="2621508" y="2384886"/>
                </a:lnTo>
                <a:lnTo>
                  <a:pt x="2667210" y="2374729"/>
                </a:lnTo>
                <a:lnTo>
                  <a:pt x="2712830" y="2363547"/>
                </a:lnTo>
                <a:lnTo>
                  <a:pt x="2758353" y="2351335"/>
                </a:lnTo>
                <a:lnTo>
                  <a:pt x="2803765" y="2338087"/>
                </a:lnTo>
                <a:lnTo>
                  <a:pt x="2849051" y="2323798"/>
                </a:lnTo>
                <a:lnTo>
                  <a:pt x="2894195" y="2308463"/>
                </a:lnTo>
                <a:lnTo>
                  <a:pt x="2939185" y="2292075"/>
                </a:lnTo>
                <a:lnTo>
                  <a:pt x="2984005" y="2274629"/>
                </a:lnTo>
                <a:lnTo>
                  <a:pt x="3028640" y="2256120"/>
                </a:lnTo>
                <a:lnTo>
                  <a:pt x="3073076" y="2236543"/>
                </a:lnTo>
                <a:lnTo>
                  <a:pt x="3119850" y="2214659"/>
                </a:lnTo>
                <a:lnTo>
                  <a:pt x="3165863" y="2191811"/>
                </a:lnTo>
                <a:lnTo>
                  <a:pt x="3211107" y="2168016"/>
                </a:lnTo>
                <a:lnTo>
                  <a:pt x="3255576" y="2143291"/>
                </a:lnTo>
                <a:lnTo>
                  <a:pt x="3299264" y="2117654"/>
                </a:lnTo>
                <a:lnTo>
                  <a:pt x="3342162" y="2091123"/>
                </a:lnTo>
                <a:lnTo>
                  <a:pt x="3384266" y="2063715"/>
                </a:lnTo>
                <a:lnTo>
                  <a:pt x="3425569" y="2035448"/>
                </a:lnTo>
                <a:lnTo>
                  <a:pt x="3466063" y="2006339"/>
                </a:lnTo>
                <a:lnTo>
                  <a:pt x="3505743" y="1976407"/>
                </a:lnTo>
                <a:lnTo>
                  <a:pt x="3544601" y="1945667"/>
                </a:lnTo>
                <a:lnTo>
                  <a:pt x="3582631" y="1914140"/>
                </a:lnTo>
                <a:lnTo>
                  <a:pt x="3619826" y="1881840"/>
                </a:lnTo>
                <a:lnTo>
                  <a:pt x="3656180" y="1848788"/>
                </a:lnTo>
                <a:lnTo>
                  <a:pt x="3691686" y="1814999"/>
                </a:lnTo>
                <a:lnTo>
                  <a:pt x="3726338" y="1780492"/>
                </a:lnTo>
                <a:lnTo>
                  <a:pt x="3760129" y="1745284"/>
                </a:lnTo>
                <a:lnTo>
                  <a:pt x="3793052" y="1709393"/>
                </a:lnTo>
                <a:lnTo>
                  <a:pt x="3825117" y="1672817"/>
                </a:lnTo>
                <a:lnTo>
                  <a:pt x="3844348" y="1649861"/>
                </a:lnTo>
                <a:lnTo>
                  <a:pt x="3844348" y="0"/>
                </a:lnTo>
                <a:close/>
              </a:path>
            </a:pathLst>
          </a:custGeom>
          <a:solidFill>
            <a:srgbClr val="36393B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57;p12"/>
          <p:cNvSpPr/>
          <p:nvPr/>
        </p:nvSpPr>
        <p:spPr>
          <a:xfrm>
            <a:off x="0" y="7919548"/>
            <a:ext cx="3556635" cy="2773045"/>
          </a:xfrm>
          <a:custGeom>
            <a:avLst/>
            <a:gdLst/>
            <a:ahLst/>
            <a:cxnLst/>
            <a:rect l="l" t="t" r="r" b="b"/>
            <a:pathLst>
              <a:path w="3556635" h="2773045" extrusionOk="0">
                <a:moveTo>
                  <a:pt x="3445087" y="2772454"/>
                </a:moveTo>
                <a:lnTo>
                  <a:pt x="3463041" y="2717459"/>
                </a:lnTo>
                <a:lnTo>
                  <a:pt x="3476231" y="2673089"/>
                </a:lnTo>
                <a:lnTo>
                  <a:pt x="3488398" y="2628567"/>
                </a:lnTo>
                <a:lnTo>
                  <a:pt x="3499547" y="2583911"/>
                </a:lnTo>
                <a:lnTo>
                  <a:pt x="3509682" y="2539136"/>
                </a:lnTo>
                <a:lnTo>
                  <a:pt x="3518806" y="2494259"/>
                </a:lnTo>
                <a:lnTo>
                  <a:pt x="3526925" y="2449294"/>
                </a:lnTo>
                <a:lnTo>
                  <a:pt x="3534042" y="2404257"/>
                </a:lnTo>
                <a:lnTo>
                  <a:pt x="3540161" y="2359166"/>
                </a:lnTo>
                <a:lnTo>
                  <a:pt x="3545288" y="2314034"/>
                </a:lnTo>
                <a:lnTo>
                  <a:pt x="3549425" y="2268879"/>
                </a:lnTo>
                <a:lnTo>
                  <a:pt x="3552578" y="2223715"/>
                </a:lnTo>
                <a:lnTo>
                  <a:pt x="3554751" y="2178559"/>
                </a:lnTo>
                <a:lnTo>
                  <a:pt x="3555947" y="2133427"/>
                </a:lnTo>
                <a:lnTo>
                  <a:pt x="3556172" y="2088335"/>
                </a:lnTo>
                <a:lnTo>
                  <a:pt x="3555429" y="2043297"/>
                </a:lnTo>
                <a:lnTo>
                  <a:pt x="3553722" y="1998331"/>
                </a:lnTo>
                <a:lnTo>
                  <a:pt x="3551056" y="1953452"/>
                </a:lnTo>
                <a:lnTo>
                  <a:pt x="3547435" y="1908675"/>
                </a:lnTo>
                <a:lnTo>
                  <a:pt x="3542863" y="1864017"/>
                </a:lnTo>
                <a:lnTo>
                  <a:pt x="3537345" y="1819493"/>
                </a:lnTo>
                <a:lnTo>
                  <a:pt x="3530884" y="1775120"/>
                </a:lnTo>
                <a:lnTo>
                  <a:pt x="3523485" y="1730912"/>
                </a:lnTo>
                <a:lnTo>
                  <a:pt x="3515152" y="1686887"/>
                </a:lnTo>
                <a:lnTo>
                  <a:pt x="3505890" y="1643059"/>
                </a:lnTo>
                <a:lnTo>
                  <a:pt x="3495702" y="1599444"/>
                </a:lnTo>
                <a:lnTo>
                  <a:pt x="3484593" y="1556059"/>
                </a:lnTo>
                <a:lnTo>
                  <a:pt x="3472567" y="1512920"/>
                </a:lnTo>
                <a:lnTo>
                  <a:pt x="3459629" y="1470041"/>
                </a:lnTo>
                <a:lnTo>
                  <a:pt x="3445782" y="1427439"/>
                </a:lnTo>
                <a:lnTo>
                  <a:pt x="3431030" y="1385129"/>
                </a:lnTo>
                <a:lnTo>
                  <a:pt x="3415379" y="1343128"/>
                </a:lnTo>
                <a:lnTo>
                  <a:pt x="3398832" y="1301452"/>
                </a:lnTo>
                <a:lnTo>
                  <a:pt x="3381393" y="1260115"/>
                </a:lnTo>
                <a:lnTo>
                  <a:pt x="3363067" y="1219135"/>
                </a:lnTo>
                <a:lnTo>
                  <a:pt x="3343858" y="1178526"/>
                </a:lnTo>
                <a:lnTo>
                  <a:pt x="3323770" y="1138305"/>
                </a:lnTo>
                <a:lnTo>
                  <a:pt x="3302808" y="1098487"/>
                </a:lnTo>
                <a:lnTo>
                  <a:pt x="3280975" y="1059089"/>
                </a:lnTo>
                <a:lnTo>
                  <a:pt x="3258276" y="1020126"/>
                </a:lnTo>
                <a:lnTo>
                  <a:pt x="3234715" y="981613"/>
                </a:lnTo>
                <a:lnTo>
                  <a:pt x="3210296" y="943568"/>
                </a:lnTo>
                <a:lnTo>
                  <a:pt x="3185024" y="906005"/>
                </a:lnTo>
                <a:lnTo>
                  <a:pt x="3158902" y="868940"/>
                </a:lnTo>
                <a:lnTo>
                  <a:pt x="3131936" y="832389"/>
                </a:lnTo>
                <a:lnTo>
                  <a:pt x="3104128" y="796369"/>
                </a:lnTo>
                <a:lnTo>
                  <a:pt x="3075485" y="760894"/>
                </a:lnTo>
                <a:lnTo>
                  <a:pt x="3046009" y="725982"/>
                </a:lnTo>
                <a:lnTo>
                  <a:pt x="3015704" y="691646"/>
                </a:lnTo>
                <a:lnTo>
                  <a:pt x="2984576" y="657904"/>
                </a:lnTo>
                <a:lnTo>
                  <a:pt x="2952629" y="624771"/>
                </a:lnTo>
                <a:lnTo>
                  <a:pt x="2919866" y="592264"/>
                </a:lnTo>
                <a:lnTo>
                  <a:pt x="2886292" y="560397"/>
                </a:lnTo>
                <a:lnTo>
                  <a:pt x="2851911" y="529186"/>
                </a:lnTo>
                <a:lnTo>
                  <a:pt x="2816727" y="498648"/>
                </a:lnTo>
                <a:lnTo>
                  <a:pt x="2780745" y="468799"/>
                </a:lnTo>
                <a:lnTo>
                  <a:pt x="2743968" y="439653"/>
                </a:lnTo>
                <a:lnTo>
                  <a:pt x="2706402" y="411228"/>
                </a:lnTo>
                <a:lnTo>
                  <a:pt x="2668050" y="383538"/>
                </a:lnTo>
                <a:lnTo>
                  <a:pt x="2628916" y="356600"/>
                </a:lnTo>
                <a:lnTo>
                  <a:pt x="2589005" y="330430"/>
                </a:lnTo>
                <a:lnTo>
                  <a:pt x="2548321" y="305042"/>
                </a:lnTo>
                <a:lnTo>
                  <a:pt x="2506868" y="280454"/>
                </a:lnTo>
                <a:lnTo>
                  <a:pt x="2448526" y="248024"/>
                </a:lnTo>
                <a:lnTo>
                  <a:pt x="2406016" y="225895"/>
                </a:lnTo>
                <a:lnTo>
                  <a:pt x="2363224" y="204829"/>
                </a:lnTo>
                <a:lnTo>
                  <a:pt x="2320166" y="184821"/>
                </a:lnTo>
                <a:lnTo>
                  <a:pt x="2276859" y="165868"/>
                </a:lnTo>
                <a:lnTo>
                  <a:pt x="2233316" y="147965"/>
                </a:lnTo>
                <a:lnTo>
                  <a:pt x="2189556" y="131108"/>
                </a:lnTo>
                <a:lnTo>
                  <a:pt x="2145592" y="115291"/>
                </a:lnTo>
                <a:lnTo>
                  <a:pt x="2101441" y="100512"/>
                </a:lnTo>
                <a:lnTo>
                  <a:pt x="2057119" y="86765"/>
                </a:lnTo>
                <a:lnTo>
                  <a:pt x="2012642" y="74045"/>
                </a:lnTo>
                <a:lnTo>
                  <a:pt x="1968025" y="62350"/>
                </a:lnTo>
                <a:lnTo>
                  <a:pt x="1923283" y="51673"/>
                </a:lnTo>
                <a:lnTo>
                  <a:pt x="1878434" y="42012"/>
                </a:lnTo>
                <a:lnTo>
                  <a:pt x="1833492" y="33361"/>
                </a:lnTo>
                <a:lnTo>
                  <a:pt x="1788474" y="25716"/>
                </a:lnTo>
                <a:lnTo>
                  <a:pt x="1743394" y="19072"/>
                </a:lnTo>
                <a:lnTo>
                  <a:pt x="1698270" y="13426"/>
                </a:lnTo>
                <a:lnTo>
                  <a:pt x="1653116" y="8773"/>
                </a:lnTo>
                <a:lnTo>
                  <a:pt x="1607948" y="5108"/>
                </a:lnTo>
                <a:lnTo>
                  <a:pt x="1562783" y="2427"/>
                </a:lnTo>
                <a:lnTo>
                  <a:pt x="1517636" y="725"/>
                </a:lnTo>
                <a:lnTo>
                  <a:pt x="1472523" y="0"/>
                </a:lnTo>
                <a:lnTo>
                  <a:pt x="1427459" y="244"/>
                </a:lnTo>
                <a:lnTo>
                  <a:pt x="1382460" y="1456"/>
                </a:lnTo>
                <a:lnTo>
                  <a:pt x="1337542" y="3629"/>
                </a:lnTo>
                <a:lnTo>
                  <a:pt x="1292721" y="6761"/>
                </a:lnTo>
                <a:lnTo>
                  <a:pt x="1248013" y="10845"/>
                </a:lnTo>
                <a:lnTo>
                  <a:pt x="1203433" y="15878"/>
                </a:lnTo>
                <a:lnTo>
                  <a:pt x="1158998" y="21856"/>
                </a:lnTo>
                <a:lnTo>
                  <a:pt x="1114722" y="28774"/>
                </a:lnTo>
                <a:lnTo>
                  <a:pt x="1070622" y="36628"/>
                </a:lnTo>
                <a:lnTo>
                  <a:pt x="1026713" y="45413"/>
                </a:lnTo>
                <a:lnTo>
                  <a:pt x="983012" y="55125"/>
                </a:lnTo>
                <a:lnTo>
                  <a:pt x="939533" y="65760"/>
                </a:lnTo>
                <a:lnTo>
                  <a:pt x="896294" y="77313"/>
                </a:lnTo>
                <a:lnTo>
                  <a:pt x="853308" y="89779"/>
                </a:lnTo>
                <a:lnTo>
                  <a:pt x="810594" y="103155"/>
                </a:lnTo>
                <a:lnTo>
                  <a:pt x="768165" y="117436"/>
                </a:lnTo>
                <a:lnTo>
                  <a:pt x="726038" y="132617"/>
                </a:lnTo>
                <a:lnTo>
                  <a:pt x="684229" y="148695"/>
                </a:lnTo>
                <a:lnTo>
                  <a:pt x="642753" y="165664"/>
                </a:lnTo>
                <a:lnTo>
                  <a:pt x="601626" y="183521"/>
                </a:lnTo>
                <a:lnTo>
                  <a:pt x="560864" y="202261"/>
                </a:lnTo>
                <a:lnTo>
                  <a:pt x="520483" y="221879"/>
                </a:lnTo>
                <a:lnTo>
                  <a:pt x="480498" y="242372"/>
                </a:lnTo>
                <a:lnTo>
                  <a:pt x="440926" y="263735"/>
                </a:lnTo>
                <a:lnTo>
                  <a:pt x="401782" y="285962"/>
                </a:lnTo>
                <a:lnTo>
                  <a:pt x="363081" y="309051"/>
                </a:lnTo>
                <a:lnTo>
                  <a:pt x="324840" y="332997"/>
                </a:lnTo>
                <a:lnTo>
                  <a:pt x="287074" y="357795"/>
                </a:lnTo>
                <a:lnTo>
                  <a:pt x="249800" y="383440"/>
                </a:lnTo>
                <a:lnTo>
                  <a:pt x="213032" y="409930"/>
                </a:lnTo>
                <a:lnTo>
                  <a:pt x="176787" y="437258"/>
                </a:lnTo>
                <a:lnTo>
                  <a:pt x="141080" y="465421"/>
                </a:lnTo>
                <a:lnTo>
                  <a:pt x="105928" y="494414"/>
                </a:lnTo>
                <a:lnTo>
                  <a:pt x="71346" y="524233"/>
                </a:lnTo>
                <a:lnTo>
                  <a:pt x="37349" y="554874"/>
                </a:lnTo>
                <a:lnTo>
                  <a:pt x="3954" y="586331"/>
                </a:lnTo>
                <a:lnTo>
                  <a:pt x="0" y="590224"/>
                </a:lnTo>
              </a:path>
            </a:pathLst>
          </a:custGeom>
          <a:noFill/>
          <a:ln w="14850" cap="flat" cmpd="sng">
            <a:solidFill>
              <a:srgbClr val="36393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2"/>
          <p:cNvSpPr/>
          <p:nvPr/>
        </p:nvSpPr>
        <p:spPr>
          <a:xfrm>
            <a:off x="252020" y="278337"/>
            <a:ext cx="7056120" cy="10135870"/>
          </a:xfrm>
          <a:custGeom>
            <a:avLst/>
            <a:gdLst/>
            <a:ahLst/>
            <a:cxnLst/>
            <a:rect l="l" t="t" r="r" b="b"/>
            <a:pathLst>
              <a:path w="7056120" h="10135870" extrusionOk="0">
                <a:moveTo>
                  <a:pt x="6783336" y="0"/>
                </a:moveTo>
                <a:lnTo>
                  <a:pt x="272618" y="0"/>
                </a:lnTo>
                <a:lnTo>
                  <a:pt x="223615" y="4392"/>
                </a:lnTo>
                <a:lnTo>
                  <a:pt x="177494" y="17056"/>
                </a:lnTo>
                <a:lnTo>
                  <a:pt x="135024" y="37221"/>
                </a:lnTo>
                <a:lnTo>
                  <a:pt x="96975" y="64117"/>
                </a:lnTo>
                <a:lnTo>
                  <a:pt x="64117" y="96975"/>
                </a:lnTo>
                <a:lnTo>
                  <a:pt x="37221" y="135024"/>
                </a:lnTo>
                <a:lnTo>
                  <a:pt x="17056" y="177494"/>
                </a:lnTo>
                <a:lnTo>
                  <a:pt x="4392" y="223615"/>
                </a:lnTo>
                <a:lnTo>
                  <a:pt x="0" y="272618"/>
                </a:lnTo>
                <a:lnTo>
                  <a:pt x="0" y="9862705"/>
                </a:lnTo>
                <a:lnTo>
                  <a:pt x="4392" y="9911711"/>
                </a:lnTo>
                <a:lnTo>
                  <a:pt x="17056" y="9957835"/>
                </a:lnTo>
                <a:lnTo>
                  <a:pt x="37221" y="10000308"/>
                </a:lnTo>
                <a:lnTo>
                  <a:pt x="64117" y="10038358"/>
                </a:lnTo>
                <a:lnTo>
                  <a:pt x="96975" y="10071217"/>
                </a:lnTo>
                <a:lnTo>
                  <a:pt x="135024" y="10098114"/>
                </a:lnTo>
                <a:lnTo>
                  <a:pt x="177494" y="10118280"/>
                </a:lnTo>
                <a:lnTo>
                  <a:pt x="223615" y="10130944"/>
                </a:lnTo>
                <a:lnTo>
                  <a:pt x="272618" y="10135336"/>
                </a:lnTo>
                <a:lnTo>
                  <a:pt x="6783336" y="10135336"/>
                </a:lnTo>
                <a:lnTo>
                  <a:pt x="6832342" y="10130944"/>
                </a:lnTo>
                <a:lnTo>
                  <a:pt x="6878466" y="10118280"/>
                </a:lnTo>
                <a:lnTo>
                  <a:pt x="6920939" y="10098114"/>
                </a:lnTo>
                <a:lnTo>
                  <a:pt x="6958989" y="10071217"/>
                </a:lnTo>
                <a:lnTo>
                  <a:pt x="6991848" y="10038358"/>
                </a:lnTo>
                <a:lnTo>
                  <a:pt x="7018745" y="10000308"/>
                </a:lnTo>
                <a:lnTo>
                  <a:pt x="7038911" y="9957835"/>
                </a:lnTo>
                <a:lnTo>
                  <a:pt x="7051575" y="9911711"/>
                </a:lnTo>
                <a:lnTo>
                  <a:pt x="7055967" y="9862705"/>
                </a:lnTo>
                <a:lnTo>
                  <a:pt x="7055967" y="272618"/>
                </a:lnTo>
                <a:lnTo>
                  <a:pt x="7051575" y="223615"/>
                </a:lnTo>
                <a:lnTo>
                  <a:pt x="7038911" y="177494"/>
                </a:lnTo>
                <a:lnTo>
                  <a:pt x="7018745" y="135024"/>
                </a:lnTo>
                <a:lnTo>
                  <a:pt x="6991848" y="96975"/>
                </a:lnTo>
                <a:lnTo>
                  <a:pt x="6958989" y="64117"/>
                </a:lnTo>
                <a:lnTo>
                  <a:pt x="6920939" y="37221"/>
                </a:lnTo>
                <a:lnTo>
                  <a:pt x="6878466" y="17056"/>
                </a:lnTo>
                <a:lnTo>
                  <a:pt x="6832342" y="4392"/>
                </a:lnTo>
                <a:lnTo>
                  <a:pt x="67833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Google Shape;59;p12"/>
          <p:cNvSpPr/>
          <p:nvPr/>
        </p:nvSpPr>
        <p:spPr>
          <a:xfrm>
            <a:off x="556394" y="927890"/>
            <a:ext cx="6460490" cy="4539615"/>
          </a:xfrm>
          <a:custGeom>
            <a:avLst/>
            <a:gdLst/>
            <a:ahLst/>
            <a:cxnLst/>
            <a:rect l="l" t="t" r="r" b="b"/>
            <a:pathLst>
              <a:path w="6460490" h="4539615" extrusionOk="0">
                <a:moveTo>
                  <a:pt x="6352870" y="4539462"/>
                </a:moveTo>
                <a:lnTo>
                  <a:pt x="107492" y="4539462"/>
                </a:lnTo>
                <a:lnTo>
                  <a:pt x="65649" y="4531016"/>
                </a:lnTo>
                <a:lnTo>
                  <a:pt x="31481" y="4507982"/>
                </a:lnTo>
                <a:lnTo>
                  <a:pt x="8446" y="4473818"/>
                </a:lnTo>
                <a:lnTo>
                  <a:pt x="0" y="4431982"/>
                </a:lnTo>
                <a:lnTo>
                  <a:pt x="0" y="107492"/>
                </a:lnTo>
                <a:lnTo>
                  <a:pt x="8446" y="65649"/>
                </a:lnTo>
                <a:lnTo>
                  <a:pt x="31481" y="31481"/>
                </a:lnTo>
                <a:lnTo>
                  <a:pt x="65649" y="8446"/>
                </a:lnTo>
                <a:lnTo>
                  <a:pt x="107492" y="0"/>
                </a:lnTo>
                <a:lnTo>
                  <a:pt x="6352870" y="0"/>
                </a:lnTo>
                <a:lnTo>
                  <a:pt x="6394706" y="8446"/>
                </a:lnTo>
                <a:lnTo>
                  <a:pt x="6428870" y="31481"/>
                </a:lnTo>
                <a:lnTo>
                  <a:pt x="6451904" y="65649"/>
                </a:lnTo>
                <a:lnTo>
                  <a:pt x="6460350" y="107492"/>
                </a:lnTo>
                <a:lnTo>
                  <a:pt x="6460350" y="4431982"/>
                </a:lnTo>
                <a:lnTo>
                  <a:pt x="6451904" y="4473818"/>
                </a:lnTo>
                <a:lnTo>
                  <a:pt x="6428870" y="4507982"/>
                </a:lnTo>
                <a:lnTo>
                  <a:pt x="6394706" y="4531016"/>
                </a:lnTo>
                <a:lnTo>
                  <a:pt x="6352870" y="4539462"/>
                </a:lnTo>
                <a:close/>
              </a:path>
            </a:pathLst>
          </a:custGeom>
          <a:noFill/>
          <a:ln w="13575" cap="flat" cmpd="sng">
            <a:solidFill>
              <a:srgbClr val="F0665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Google Shape;60;p12"/>
          <p:cNvSpPr/>
          <p:nvPr/>
        </p:nvSpPr>
        <p:spPr>
          <a:xfrm>
            <a:off x="547526" y="817119"/>
            <a:ext cx="1802764" cy="215900"/>
          </a:xfrm>
          <a:custGeom>
            <a:avLst/>
            <a:gdLst/>
            <a:ahLst/>
            <a:cxnLst/>
            <a:rect l="l" t="t" r="r" b="b"/>
            <a:pathLst>
              <a:path w="1802764" h="215900" extrusionOk="0">
                <a:moveTo>
                  <a:pt x="1752536" y="0"/>
                </a:moveTo>
                <a:lnTo>
                  <a:pt x="49936" y="0"/>
                </a:lnTo>
                <a:lnTo>
                  <a:pt x="30502" y="3923"/>
                </a:lnTo>
                <a:lnTo>
                  <a:pt x="14628" y="14624"/>
                </a:lnTo>
                <a:lnTo>
                  <a:pt x="3925" y="30496"/>
                </a:lnTo>
                <a:lnTo>
                  <a:pt x="0" y="49936"/>
                </a:lnTo>
                <a:lnTo>
                  <a:pt x="0" y="215900"/>
                </a:lnTo>
                <a:lnTo>
                  <a:pt x="1752536" y="215900"/>
                </a:lnTo>
                <a:lnTo>
                  <a:pt x="1771976" y="211976"/>
                </a:lnTo>
                <a:lnTo>
                  <a:pt x="1787848" y="201275"/>
                </a:lnTo>
                <a:lnTo>
                  <a:pt x="1798549" y="185403"/>
                </a:lnTo>
                <a:lnTo>
                  <a:pt x="1802472" y="165963"/>
                </a:lnTo>
                <a:lnTo>
                  <a:pt x="1802472" y="49936"/>
                </a:lnTo>
                <a:lnTo>
                  <a:pt x="1798549" y="30496"/>
                </a:lnTo>
                <a:lnTo>
                  <a:pt x="1787848" y="14624"/>
                </a:lnTo>
                <a:lnTo>
                  <a:pt x="1771976" y="3923"/>
                </a:lnTo>
                <a:lnTo>
                  <a:pt x="1752536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/>
          <p:nvPr/>
        </p:nvSpPr>
        <p:spPr>
          <a:xfrm>
            <a:off x="0" y="0"/>
            <a:ext cx="7560309" cy="10692130"/>
          </a:xfrm>
          <a:custGeom>
            <a:avLst/>
            <a:gdLst/>
            <a:ahLst/>
            <a:cxnLst/>
            <a:rect l="l" t="t" r="r" b="b"/>
            <a:pathLst>
              <a:path w="7560309" h="10692130" extrusionOk="0">
                <a:moveTo>
                  <a:pt x="7559992" y="0"/>
                </a:moveTo>
                <a:lnTo>
                  <a:pt x="0" y="0"/>
                </a:lnTo>
                <a:lnTo>
                  <a:pt x="0" y="10692003"/>
                </a:lnTo>
                <a:lnTo>
                  <a:pt x="7559992" y="10692003"/>
                </a:lnTo>
                <a:lnTo>
                  <a:pt x="7559992" y="0"/>
                </a:lnTo>
                <a:close/>
              </a:path>
            </a:pathLst>
          </a:custGeom>
          <a:solidFill>
            <a:srgbClr val="F066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7"/>
          <p:cNvSpPr txBox="1">
            <a:spLocks noGrp="1"/>
          </p:cNvSpPr>
          <p:nvPr>
            <p:ph type="title"/>
          </p:nvPr>
        </p:nvSpPr>
        <p:spPr>
          <a:xfrm>
            <a:off x="526411" y="480626"/>
            <a:ext cx="6510027" cy="63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000" b="0" i="0" u="sng" strike="noStrike" cap="none">
                <a:solidFill>
                  <a:srgbClr val="36393B"/>
                </a:solidFill>
                <a:latin typeface="Palatino Linotype"/>
                <a:ea typeface="Palatino Linotype"/>
                <a:cs typeface="Palatino Linotype"/>
                <a:sym typeface="Palatino Linotyp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body" idx="1"/>
          </p:nvPr>
        </p:nvSpPr>
        <p:spPr>
          <a:xfrm>
            <a:off x="378142" y="2459482"/>
            <a:ext cx="6806565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dt" idx="10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sldNum" idx="12"/>
          </p:nvPr>
        </p:nvSpPr>
        <p:spPr>
          <a:xfrm>
            <a:off x="3606148" y="10136730"/>
            <a:ext cx="372110" cy="213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381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381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381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381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381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381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81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81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81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r>
              <a:rPr lang="fr-FR"/>
              <a:t> </a:t>
            </a:r>
            <a:r>
              <a:rPr lang="fr-FR">
                <a:solidFill>
                  <a:srgbClr val="36393B"/>
                </a:solidFill>
              </a:rPr>
              <a:t>2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journees-scientifiques.fr/%3F201801Ress/download%26file%3DBlason1.pdf&amp;ved=2ahUKEwjpjNfU0f2NAxWNT6QEHfREAckQFnoECBUQAQ&amp;usg=AOvVaw3brQog3vD6AjcNvxAOaQ4C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learninglab-network.com/" TargetMode="External"/><Relationship Id="rId4" Type="http://schemas.openxmlformats.org/officeDocument/2006/relationships/hyperlink" Target="mailto:contact@learninglab-network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"/>
          <p:cNvSpPr txBox="1"/>
          <p:nvPr/>
        </p:nvSpPr>
        <p:spPr>
          <a:xfrm>
            <a:off x="4744273" y="7203934"/>
            <a:ext cx="2333154" cy="2213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« </a:t>
            </a:r>
            <a:r>
              <a:rPr lang="fr-FR" sz="1100" b="0" i="1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Lorsque le blason se fait collectivement (par petits groupes) sur une même problématique, il permet aussi au groupe d’apprendre à se connaître, à repérer les représentations circulantes à l’intérieur du groupe d’étudiants et à élucider des fonctionnements individuels ou collectifs autrement que dans une entreprise discursive parfois frontale. 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»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fr-FR" sz="11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Elatiana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1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Razafimandimbimanana</a:t>
            </a: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et Cécile Goï</a:t>
            </a:r>
          </a:p>
          <a:p>
            <a:pPr marL="12700" marR="508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Université François Rabelais, Tours</a:t>
            </a:r>
          </a:p>
        </p:txBody>
      </p:sp>
      <p:sp>
        <p:nvSpPr>
          <p:cNvPr id="84" name="Google Shape;84;p3"/>
          <p:cNvSpPr txBox="1"/>
          <p:nvPr/>
        </p:nvSpPr>
        <p:spPr>
          <a:xfrm>
            <a:off x="1216550" y="9498539"/>
            <a:ext cx="25617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Image générée par Nano Banana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"/>
          <p:cNvSpPr/>
          <p:nvPr/>
        </p:nvSpPr>
        <p:spPr>
          <a:xfrm>
            <a:off x="543858" y="1246201"/>
            <a:ext cx="2061777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#Représentation # # # #Représentation symbolique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"/>
          <p:cNvSpPr/>
          <p:nvPr/>
        </p:nvSpPr>
        <p:spPr>
          <a:xfrm>
            <a:off x="522920" y="1596177"/>
            <a:ext cx="931492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#Créativité</a:t>
            </a:r>
          </a:p>
        </p:txBody>
      </p:sp>
      <p:sp>
        <p:nvSpPr>
          <p:cNvPr id="87" name="Google Shape;87;p3"/>
          <p:cNvSpPr/>
          <p:nvPr/>
        </p:nvSpPr>
        <p:spPr>
          <a:xfrm>
            <a:off x="2667648" y="1246201"/>
            <a:ext cx="1224915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#Structuration</a:t>
            </a:r>
          </a:p>
        </p:txBody>
      </p:sp>
      <p:sp>
        <p:nvSpPr>
          <p:cNvPr id="88" name="Google Shape;88;p3"/>
          <p:cNvSpPr/>
          <p:nvPr/>
        </p:nvSpPr>
        <p:spPr>
          <a:xfrm>
            <a:off x="1521135" y="1596177"/>
            <a:ext cx="119332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#Appropriation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"/>
          <p:cNvSpPr/>
          <p:nvPr/>
        </p:nvSpPr>
        <p:spPr>
          <a:xfrm>
            <a:off x="2750195" y="1596177"/>
            <a:ext cx="950650" cy="223902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fr-FR" sz="12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#Echanges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0" name="Google Shape;90;p3"/>
          <p:cNvGrpSpPr/>
          <p:nvPr/>
        </p:nvGrpSpPr>
        <p:grpSpPr>
          <a:xfrm>
            <a:off x="4443397" y="577872"/>
            <a:ext cx="2569206" cy="223902"/>
            <a:chOff x="4367196" y="512585"/>
            <a:chExt cx="2569206" cy="223902"/>
          </a:xfrm>
        </p:grpSpPr>
        <p:sp>
          <p:nvSpPr>
            <p:cNvPr id="91" name="Google Shape;91;p3"/>
            <p:cNvSpPr/>
            <p:nvPr/>
          </p:nvSpPr>
          <p:spPr>
            <a:xfrm>
              <a:off x="4367196" y="512585"/>
              <a:ext cx="2569206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Durée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92" name="Google Shape;92;p3"/>
            <p:cNvSpPr/>
            <p:nvPr/>
          </p:nvSpPr>
          <p:spPr>
            <a:xfrm>
              <a:off x="4924425" y="531741"/>
              <a:ext cx="1978024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60 - 90 mn.</a:t>
              </a:r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4440000" y="855598"/>
            <a:ext cx="2572603" cy="223902"/>
            <a:chOff x="4367196" y="512585"/>
            <a:chExt cx="2572603" cy="223902"/>
          </a:xfrm>
        </p:grpSpPr>
        <p:sp>
          <p:nvSpPr>
            <p:cNvPr id="94" name="Google Shape;94;p3"/>
            <p:cNvSpPr/>
            <p:nvPr/>
          </p:nvSpPr>
          <p:spPr>
            <a:xfrm>
              <a:off x="4367196" y="512585"/>
              <a:ext cx="2572603" cy="223902"/>
            </a:xfrm>
            <a:prstGeom prst="roundRect">
              <a:avLst>
                <a:gd name="adj" fmla="val 50000"/>
              </a:avLst>
            </a:prstGeom>
            <a:solidFill>
              <a:srgbClr val="F0665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Participants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95" name="Google Shape;95;p3"/>
            <p:cNvSpPr/>
            <p:nvPr/>
          </p:nvSpPr>
          <p:spPr>
            <a:xfrm>
              <a:off x="5299296" y="532339"/>
              <a:ext cx="1606550" cy="185591"/>
            </a:xfrm>
            <a:prstGeom prst="roundRect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5 - 25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543859" y="2105339"/>
            <a:ext cx="6468745" cy="1481158"/>
            <a:chOff x="543859" y="2105339"/>
            <a:chExt cx="6468745" cy="1481158"/>
          </a:xfrm>
        </p:grpSpPr>
        <p:sp>
          <p:nvSpPr>
            <p:cNvPr id="97" name="Google Shape;97;p3"/>
            <p:cNvSpPr/>
            <p:nvPr/>
          </p:nvSpPr>
          <p:spPr>
            <a:xfrm>
              <a:off x="551856" y="2303797"/>
              <a:ext cx="6460748" cy="1282700"/>
            </a:xfrm>
            <a:prstGeom prst="roundRect">
              <a:avLst>
                <a:gd name="adj" fmla="val 4824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Issue d’une tradition revisitée, l’activité dite du blason invite les participants à représenter une thématique sous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forme symbolique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en combinant mots-clés, devise et éléments visuels. D’abord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individuelle puis collective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la création du blason permet de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structurer, hiérarchiser et compartimenter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les idées. Développée parmi les techniques de développement personnel et collectif puis dans l’éducation à la santé autour de 2010, elle a été largement adaptée dans toutes disciplines. Cette méthode stimule la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créativité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, favorise l’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appropriation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 notions et concepts en renforçant le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sentiment d’appartenance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 Utilisable à tout moment du parcours d’apprentissage, elle facilite le débat, le tri et le choix dans les idées de chacun.</a:t>
              </a:r>
            </a:p>
          </p:txBody>
        </p:sp>
        <p:sp>
          <p:nvSpPr>
            <p:cNvPr id="98" name="Google Shape;98;p3"/>
            <p:cNvSpPr/>
            <p:nvPr/>
          </p:nvSpPr>
          <p:spPr>
            <a:xfrm>
              <a:off x="543859" y="2105339"/>
              <a:ext cx="864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Description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4456569" y="1247745"/>
            <a:ext cx="2556034" cy="901362"/>
            <a:chOff x="4456569" y="1247745"/>
            <a:chExt cx="2556034" cy="901362"/>
          </a:xfrm>
        </p:grpSpPr>
        <p:sp>
          <p:nvSpPr>
            <p:cNvPr id="100" name="Google Shape;100;p3"/>
            <p:cNvSpPr/>
            <p:nvPr/>
          </p:nvSpPr>
          <p:spPr>
            <a:xfrm>
              <a:off x="4465238" y="1438705"/>
              <a:ext cx="2547365" cy="710402"/>
            </a:xfrm>
            <a:prstGeom prst="roundRect">
              <a:avLst>
                <a:gd name="adj" fmla="val 9663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4456569" y="1247745"/>
              <a:ext cx="1224915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Équipements clés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" name="Google Shape;102;p3"/>
          <p:cNvGrpSpPr/>
          <p:nvPr/>
        </p:nvGrpSpPr>
        <p:grpSpPr>
          <a:xfrm>
            <a:off x="3917613" y="3654671"/>
            <a:ext cx="3094990" cy="3308524"/>
            <a:chOff x="3917613" y="3654671"/>
            <a:chExt cx="3094990" cy="3308524"/>
          </a:xfrm>
        </p:grpSpPr>
        <p:sp>
          <p:nvSpPr>
            <p:cNvPr id="103" name="Google Shape;103;p3"/>
            <p:cNvSpPr/>
            <p:nvPr/>
          </p:nvSpPr>
          <p:spPr>
            <a:xfrm>
              <a:off x="3923558" y="3844270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41910" marR="28575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3917613" y="3654671"/>
              <a:ext cx="1689437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Configuration de l’espace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" name="Google Shape;105;p3"/>
          <p:cNvGrpSpPr/>
          <p:nvPr/>
        </p:nvGrpSpPr>
        <p:grpSpPr>
          <a:xfrm>
            <a:off x="551856" y="3667089"/>
            <a:ext cx="3089045" cy="3296105"/>
            <a:chOff x="551856" y="3667089"/>
            <a:chExt cx="3089045" cy="3296105"/>
          </a:xfrm>
        </p:grpSpPr>
        <p:sp>
          <p:nvSpPr>
            <p:cNvPr id="106" name="Google Shape;106;p3"/>
            <p:cNvSpPr/>
            <p:nvPr/>
          </p:nvSpPr>
          <p:spPr>
            <a:xfrm>
              <a:off x="551856" y="3844269"/>
              <a:ext cx="3089045" cy="3118925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Exprimer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des idées et des opinions pour en déduire des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représentations</a:t>
              </a: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Déterminer les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priorités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d’une problématique</a:t>
              </a: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Hiérarchiser et articuler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diverses facettes d’une thématique</a:t>
              </a: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Structurer et organiser 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des éléments verbaux et visuels sur un support limité</a:t>
              </a: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184150" marR="5080" lvl="0" indent="-17145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Engager des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échanges</a:t>
              </a: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et un </a:t>
              </a:r>
              <a:r>
                <a:rPr lang="fr-FR" sz="1100" b="1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débat</a:t>
              </a: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551857" y="3667089"/>
              <a:ext cx="1626193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Objectifs pédagogiques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108;p3"/>
          <p:cNvGrpSpPr/>
          <p:nvPr/>
        </p:nvGrpSpPr>
        <p:grpSpPr>
          <a:xfrm>
            <a:off x="551856" y="7024522"/>
            <a:ext cx="3958685" cy="2825423"/>
            <a:chOff x="551856" y="7024522"/>
            <a:chExt cx="3958685" cy="2825423"/>
          </a:xfrm>
        </p:grpSpPr>
        <p:sp>
          <p:nvSpPr>
            <p:cNvPr id="110" name="Google Shape;110;p3"/>
            <p:cNvSpPr/>
            <p:nvPr/>
          </p:nvSpPr>
          <p:spPr>
            <a:xfrm>
              <a:off x="551856" y="7213649"/>
              <a:ext cx="3958685" cy="2636296"/>
            </a:xfrm>
            <a:prstGeom prst="roundRect">
              <a:avLst>
                <a:gd name="adj" fmla="val 193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27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3"/>
            <p:cNvSpPr/>
            <p:nvPr/>
          </p:nvSpPr>
          <p:spPr>
            <a:xfrm>
              <a:off x="551857" y="7024522"/>
              <a:ext cx="78799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Illustration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523237" y="469900"/>
            <a:ext cx="3712214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fr-FR" sz="3600" u="sng" dirty="0">
                <a:latin typeface="Calibri"/>
                <a:ea typeface="Calibri"/>
                <a:cs typeface="Calibri"/>
                <a:sym typeface="Calibri"/>
              </a:rPr>
              <a:t>Blason</a:t>
            </a:r>
            <a:endParaRPr lang="fr-FR" dirty="0"/>
          </a:p>
        </p:txBody>
      </p:sp>
      <p:grpSp>
        <p:nvGrpSpPr>
          <p:cNvPr id="13" name="Google Shape;532;p6" descr="chaise mobile avec tablette">
            <a:extLst>
              <a:ext uri="{FF2B5EF4-FFF2-40B4-BE49-F238E27FC236}">
                <a16:creationId xmlns:a16="http://schemas.microsoft.com/office/drawing/2014/main" id="{01C26B1E-F076-16DC-73B5-B16FA07853B6}"/>
              </a:ext>
            </a:extLst>
          </p:cNvPr>
          <p:cNvGrpSpPr/>
          <p:nvPr/>
        </p:nvGrpSpPr>
        <p:grpSpPr>
          <a:xfrm>
            <a:off x="4517986" y="1669948"/>
            <a:ext cx="920703" cy="454171"/>
            <a:chOff x="2369170" y="2389453"/>
            <a:chExt cx="920703" cy="454171"/>
          </a:xfrm>
        </p:grpSpPr>
        <p:sp>
          <p:nvSpPr>
            <p:cNvPr id="14" name="Google Shape;533;p6">
              <a:extLst>
                <a:ext uri="{FF2B5EF4-FFF2-40B4-BE49-F238E27FC236}">
                  <a16:creationId xmlns:a16="http://schemas.microsoft.com/office/drawing/2014/main" id="{616277E4-A004-C374-8063-7101D80FF9B1}"/>
                </a:ext>
              </a:extLst>
            </p:cNvPr>
            <p:cNvSpPr txBox="1"/>
            <p:nvPr/>
          </p:nvSpPr>
          <p:spPr>
            <a:xfrm>
              <a:off x="2369170" y="2529650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Chaise mobile avec tablette</a:t>
              </a:r>
              <a:endParaRPr sz="800" dirty="0">
                <a:sym typeface="Calibri"/>
              </a:endParaRPr>
            </a:p>
          </p:txBody>
        </p:sp>
        <p:grpSp>
          <p:nvGrpSpPr>
            <p:cNvPr id="15" name="Google Shape;534;p6">
              <a:extLst>
                <a:ext uri="{FF2B5EF4-FFF2-40B4-BE49-F238E27FC236}">
                  <a16:creationId xmlns:a16="http://schemas.microsoft.com/office/drawing/2014/main" id="{04D62165-DF3D-2175-EDA7-A38015A08CDA}"/>
                </a:ext>
              </a:extLst>
            </p:cNvPr>
            <p:cNvGrpSpPr/>
            <p:nvPr/>
          </p:nvGrpSpPr>
          <p:grpSpPr>
            <a:xfrm>
              <a:off x="2789310" y="2389453"/>
              <a:ext cx="142241" cy="130142"/>
              <a:chOff x="0" y="0"/>
              <a:chExt cx="142326" cy="130194"/>
            </a:xfrm>
          </p:grpSpPr>
          <p:sp>
            <p:nvSpPr>
              <p:cNvPr id="16" name="Google Shape;535;p6">
                <a:extLst>
                  <a:ext uri="{FF2B5EF4-FFF2-40B4-BE49-F238E27FC236}">
                    <a16:creationId xmlns:a16="http://schemas.microsoft.com/office/drawing/2014/main" id="{3DB92DC0-9C97-D9D5-F75E-B199427E5E24}"/>
                  </a:ext>
                </a:extLst>
              </p:cNvPr>
              <p:cNvSpPr/>
              <p:nvPr/>
            </p:nvSpPr>
            <p:spPr>
              <a:xfrm>
                <a:off x="0" y="0"/>
                <a:ext cx="108000" cy="108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536;p6">
                <a:extLst>
                  <a:ext uri="{FF2B5EF4-FFF2-40B4-BE49-F238E27FC236}">
                    <a16:creationId xmlns:a16="http://schemas.microsoft.com/office/drawing/2014/main" id="{0024B65A-D96A-6D77-F39F-89ABCEA983E2}"/>
                  </a:ext>
                </a:extLst>
              </p:cNvPr>
              <p:cNvSpPr/>
              <p:nvPr/>
            </p:nvSpPr>
            <p:spPr>
              <a:xfrm>
                <a:off x="34376" y="58439"/>
                <a:ext cx="107950" cy="71755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" name="Google Shape;543;p6" descr="tableau blanc">
            <a:extLst>
              <a:ext uri="{FF2B5EF4-FFF2-40B4-BE49-F238E27FC236}">
                <a16:creationId xmlns:a16="http://schemas.microsoft.com/office/drawing/2014/main" id="{9786EEC3-C3C2-B78A-90EE-9E18B34F6B5A}"/>
              </a:ext>
            </a:extLst>
          </p:cNvPr>
          <p:cNvGrpSpPr/>
          <p:nvPr/>
        </p:nvGrpSpPr>
        <p:grpSpPr>
          <a:xfrm>
            <a:off x="5282379" y="1620435"/>
            <a:ext cx="920703" cy="499872"/>
            <a:chOff x="2379706" y="2941147"/>
            <a:chExt cx="920703" cy="499872"/>
          </a:xfrm>
        </p:grpSpPr>
        <p:pic>
          <p:nvPicPr>
            <p:cNvPr id="19" name="Google Shape;544;p6">
              <a:extLst>
                <a:ext uri="{FF2B5EF4-FFF2-40B4-BE49-F238E27FC236}">
                  <a16:creationId xmlns:a16="http://schemas.microsoft.com/office/drawing/2014/main" id="{D0838A8C-F6A0-BCF0-17E3-770978913D8E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9353" t="6170" r="10035" b="19395"/>
            <a:stretch/>
          </p:blipFill>
          <p:spPr>
            <a:xfrm>
              <a:off x="2784721" y="2941147"/>
              <a:ext cx="223456" cy="19879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Google Shape;545;p6">
              <a:extLst>
                <a:ext uri="{FF2B5EF4-FFF2-40B4-BE49-F238E27FC236}">
                  <a16:creationId xmlns:a16="http://schemas.microsoft.com/office/drawing/2014/main" id="{C63C9AF9-83BC-C12C-17B6-62F684E64ECD}"/>
                </a:ext>
              </a:extLst>
            </p:cNvPr>
            <p:cNvSpPr txBox="1"/>
            <p:nvPr/>
          </p:nvSpPr>
          <p:spPr>
            <a:xfrm>
              <a:off x="2379706" y="3127045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Ardoise ou paperboard</a:t>
              </a:r>
              <a:endParaRPr sz="800" dirty="0">
                <a:sym typeface="Calibri"/>
              </a:endParaRPr>
            </a:p>
          </p:txBody>
        </p:sp>
      </p:grpSp>
      <p:grpSp>
        <p:nvGrpSpPr>
          <p:cNvPr id="21" name="Google Shape;573;p6" descr="cloison mobile">
            <a:extLst>
              <a:ext uri="{FF2B5EF4-FFF2-40B4-BE49-F238E27FC236}">
                <a16:creationId xmlns:a16="http://schemas.microsoft.com/office/drawing/2014/main" id="{A71015D6-5BA0-4BC0-2B0E-CBAE2F18A87B}"/>
              </a:ext>
            </a:extLst>
          </p:cNvPr>
          <p:cNvGrpSpPr/>
          <p:nvPr/>
        </p:nvGrpSpPr>
        <p:grpSpPr>
          <a:xfrm>
            <a:off x="6092995" y="1615000"/>
            <a:ext cx="920703" cy="488158"/>
            <a:chOff x="2368445" y="4808309"/>
            <a:chExt cx="920703" cy="488158"/>
          </a:xfrm>
        </p:grpSpPr>
        <p:sp>
          <p:nvSpPr>
            <p:cNvPr id="22" name="Google Shape;574;p6">
              <a:extLst>
                <a:ext uri="{FF2B5EF4-FFF2-40B4-BE49-F238E27FC236}">
                  <a16:creationId xmlns:a16="http://schemas.microsoft.com/office/drawing/2014/main" id="{4660D508-75E1-B8A8-0DD5-E670BA7A2254}"/>
                </a:ext>
              </a:extLst>
            </p:cNvPr>
            <p:cNvSpPr txBox="1"/>
            <p:nvPr/>
          </p:nvSpPr>
          <p:spPr>
            <a:xfrm>
              <a:off x="2368445" y="4982493"/>
              <a:ext cx="920703" cy="3139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Cloison mobile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750"/>
                <a:buFont typeface="Montserrat"/>
                <a:buNone/>
              </a:pPr>
              <a:r>
                <a:rPr lang="fr-FR" sz="800" dirty="0">
                  <a:sym typeface="Calibri"/>
                </a:rPr>
                <a:t>ou paperboard</a:t>
              </a:r>
              <a:endParaRPr sz="800" dirty="0">
                <a:sym typeface="Calibri"/>
              </a:endParaRPr>
            </a:p>
          </p:txBody>
        </p:sp>
        <p:sp>
          <p:nvSpPr>
            <p:cNvPr id="23" name="Google Shape;575;p6">
              <a:extLst>
                <a:ext uri="{FF2B5EF4-FFF2-40B4-BE49-F238E27FC236}">
                  <a16:creationId xmlns:a16="http://schemas.microsoft.com/office/drawing/2014/main" id="{B233825E-C00F-2B77-91BA-2BEBF60A6ABA}"/>
                </a:ext>
              </a:extLst>
            </p:cNvPr>
            <p:cNvSpPr/>
            <p:nvPr/>
          </p:nvSpPr>
          <p:spPr>
            <a:xfrm>
              <a:off x="2794384" y="4808309"/>
              <a:ext cx="96691" cy="179049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ZoneTexte 23">
            <a:extLst>
              <a:ext uri="{FF2B5EF4-FFF2-40B4-BE49-F238E27FC236}">
                <a16:creationId xmlns:a16="http://schemas.microsoft.com/office/drawing/2014/main" id="{265BFEEE-507D-66F7-D870-C262595035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950249" y="3943257"/>
            <a:ext cx="200567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Travail individuel puis en groupes</a:t>
            </a:r>
          </a:p>
        </p:txBody>
      </p:sp>
      <p:grpSp>
        <p:nvGrpSpPr>
          <p:cNvPr id="188" name="Groupe 187">
            <a:extLst>
              <a:ext uri="{FF2B5EF4-FFF2-40B4-BE49-F238E27FC236}">
                <a16:creationId xmlns:a16="http://schemas.microsoft.com/office/drawing/2014/main" id="{902039A2-9691-0A5E-AAA2-FE5E669C6E95}"/>
              </a:ext>
            </a:extLst>
          </p:cNvPr>
          <p:cNvGrpSpPr/>
          <p:nvPr/>
        </p:nvGrpSpPr>
        <p:grpSpPr>
          <a:xfrm>
            <a:off x="3925626" y="4236682"/>
            <a:ext cx="1935514" cy="1671730"/>
            <a:chOff x="3933683" y="4120500"/>
            <a:chExt cx="1935514" cy="1671730"/>
          </a:xfrm>
        </p:grpSpPr>
        <p:grpSp>
          <p:nvGrpSpPr>
            <p:cNvPr id="25" name="Groupe 24">
              <a:extLst>
                <a:ext uri="{FF2B5EF4-FFF2-40B4-BE49-F238E27FC236}">
                  <a16:creationId xmlns:a16="http://schemas.microsoft.com/office/drawing/2014/main" id="{8B9B4860-FFE7-CE03-D200-05EC8B68297A}"/>
                </a:ext>
              </a:extLst>
            </p:cNvPr>
            <p:cNvGrpSpPr/>
            <p:nvPr/>
          </p:nvGrpSpPr>
          <p:grpSpPr>
            <a:xfrm rot="20289376">
              <a:off x="3954311" y="4120500"/>
              <a:ext cx="743194" cy="661883"/>
              <a:chOff x="2321345" y="7610022"/>
              <a:chExt cx="743194" cy="661883"/>
            </a:xfrm>
          </p:grpSpPr>
          <p:grpSp>
            <p:nvGrpSpPr>
              <p:cNvPr id="26" name="Groupe 25">
                <a:extLst>
                  <a:ext uri="{FF2B5EF4-FFF2-40B4-BE49-F238E27FC236}">
                    <a16:creationId xmlns:a16="http://schemas.microsoft.com/office/drawing/2014/main" id="{E53C3635-958D-FEE3-0BBB-A8D12F210C56}"/>
                  </a:ext>
                </a:extLst>
              </p:cNvPr>
              <p:cNvGrpSpPr/>
              <p:nvPr/>
            </p:nvGrpSpPr>
            <p:grpSpPr>
              <a:xfrm rot="18996505">
                <a:off x="2492205" y="7770900"/>
                <a:ext cx="142241" cy="130142"/>
                <a:chOff x="2725109" y="8182970"/>
                <a:chExt cx="142241" cy="130142"/>
              </a:xfrm>
            </p:grpSpPr>
            <p:sp>
              <p:nvSpPr>
                <p:cNvPr id="40" name="Google Shape;535;p6">
                  <a:extLst>
                    <a:ext uri="{FF2B5EF4-FFF2-40B4-BE49-F238E27FC236}">
                      <a16:creationId xmlns:a16="http://schemas.microsoft.com/office/drawing/2014/main" id="{A7AC3F84-1A22-A2D4-EF5E-133F36593AB2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" name="Google Shape;536;p6">
                  <a:extLst>
                    <a:ext uri="{FF2B5EF4-FFF2-40B4-BE49-F238E27FC236}">
                      <a16:creationId xmlns:a16="http://schemas.microsoft.com/office/drawing/2014/main" id="{85111CBE-DE3F-7E6A-B778-D7F8087EBE92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7" name="Groupe 26">
                <a:extLst>
                  <a:ext uri="{FF2B5EF4-FFF2-40B4-BE49-F238E27FC236}">
                    <a16:creationId xmlns:a16="http://schemas.microsoft.com/office/drawing/2014/main" id="{7BEEC274-45B8-1BEC-D9DD-1E5CA9982403}"/>
                  </a:ext>
                </a:extLst>
              </p:cNvPr>
              <p:cNvGrpSpPr/>
              <p:nvPr/>
            </p:nvGrpSpPr>
            <p:grpSpPr>
              <a:xfrm rot="8032829">
                <a:off x="2725906" y="7982639"/>
                <a:ext cx="142241" cy="130142"/>
                <a:chOff x="2725109" y="8182970"/>
                <a:chExt cx="142241" cy="130142"/>
              </a:xfrm>
            </p:grpSpPr>
            <p:sp>
              <p:nvSpPr>
                <p:cNvPr id="38" name="Google Shape;535;p6">
                  <a:extLst>
                    <a:ext uri="{FF2B5EF4-FFF2-40B4-BE49-F238E27FC236}">
                      <a16:creationId xmlns:a16="http://schemas.microsoft.com/office/drawing/2014/main" id="{C442D634-C6C9-5ABB-5A9D-059D82DF4F2B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" name="Google Shape;536;p6">
                  <a:extLst>
                    <a:ext uri="{FF2B5EF4-FFF2-40B4-BE49-F238E27FC236}">
                      <a16:creationId xmlns:a16="http://schemas.microsoft.com/office/drawing/2014/main" id="{84FD075C-F103-B2E5-9D5B-25E9B3E51284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8" name="Groupe 27">
                <a:extLst>
                  <a:ext uri="{FF2B5EF4-FFF2-40B4-BE49-F238E27FC236}">
                    <a16:creationId xmlns:a16="http://schemas.microsoft.com/office/drawing/2014/main" id="{2D8F7E69-7C8D-46DC-1E07-8B65069D1EC5}"/>
                  </a:ext>
                </a:extLst>
              </p:cNvPr>
              <p:cNvGrpSpPr/>
              <p:nvPr/>
            </p:nvGrpSpPr>
            <p:grpSpPr>
              <a:xfrm rot="2653101">
                <a:off x="2750340" y="7731124"/>
                <a:ext cx="142241" cy="130142"/>
                <a:chOff x="2725109" y="8182970"/>
                <a:chExt cx="142241" cy="130142"/>
              </a:xfrm>
            </p:grpSpPr>
            <p:sp>
              <p:nvSpPr>
                <p:cNvPr id="36" name="Google Shape;535;p6">
                  <a:extLst>
                    <a:ext uri="{FF2B5EF4-FFF2-40B4-BE49-F238E27FC236}">
                      <a16:creationId xmlns:a16="http://schemas.microsoft.com/office/drawing/2014/main" id="{8D58A964-7C34-47C4-4813-E57A14B04AF1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" name="Google Shape;536;p6">
                  <a:extLst>
                    <a:ext uri="{FF2B5EF4-FFF2-40B4-BE49-F238E27FC236}">
                      <a16:creationId xmlns:a16="http://schemas.microsoft.com/office/drawing/2014/main" id="{1BD4A262-8B68-2CEC-54BD-FC1C1AAE80BB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29" name="Groupe 28">
                <a:extLst>
                  <a:ext uri="{FF2B5EF4-FFF2-40B4-BE49-F238E27FC236}">
                    <a16:creationId xmlns:a16="http://schemas.microsoft.com/office/drawing/2014/main" id="{875F6A62-8234-43FF-DB2B-6D7AC2095623}"/>
                  </a:ext>
                </a:extLst>
              </p:cNvPr>
              <p:cNvGrpSpPr/>
              <p:nvPr/>
            </p:nvGrpSpPr>
            <p:grpSpPr>
              <a:xfrm rot="13172621">
                <a:off x="2486292" y="8008356"/>
                <a:ext cx="142241" cy="130142"/>
                <a:chOff x="2725109" y="8182970"/>
                <a:chExt cx="142241" cy="130142"/>
              </a:xfrm>
            </p:grpSpPr>
            <p:sp>
              <p:nvSpPr>
                <p:cNvPr id="34" name="Google Shape;535;p6">
                  <a:extLst>
                    <a:ext uri="{FF2B5EF4-FFF2-40B4-BE49-F238E27FC236}">
                      <a16:creationId xmlns:a16="http://schemas.microsoft.com/office/drawing/2014/main" id="{68771244-31B8-21EB-62FC-123B7AB09C32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5" name="Google Shape;536;p6">
                  <a:extLst>
                    <a:ext uri="{FF2B5EF4-FFF2-40B4-BE49-F238E27FC236}">
                      <a16:creationId xmlns:a16="http://schemas.microsoft.com/office/drawing/2014/main" id="{404D95A6-3D29-9A61-5DE1-E53CDEF0BE0C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30" name="Google Shape;544;p6">
                <a:extLst>
                  <a:ext uri="{FF2B5EF4-FFF2-40B4-BE49-F238E27FC236}">
                    <a16:creationId xmlns:a16="http://schemas.microsoft.com/office/drawing/2014/main" id="{542431BA-BDCF-B35D-15C3-881945EA6B5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2718350">
                <a:off x="2902474" y="7744558"/>
                <a:ext cx="171530" cy="1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1" name="Google Shape;544;p6">
                <a:extLst>
                  <a:ext uri="{FF2B5EF4-FFF2-40B4-BE49-F238E27FC236}">
                    <a16:creationId xmlns:a16="http://schemas.microsoft.com/office/drawing/2014/main" id="{DED40300-748A-4C37-AB3C-8E3197F200F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8128097">
                <a:off x="2694085" y="8119304"/>
                <a:ext cx="171530" cy="1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2" name="Google Shape;544;p6">
                <a:extLst>
                  <a:ext uri="{FF2B5EF4-FFF2-40B4-BE49-F238E27FC236}">
                    <a16:creationId xmlns:a16="http://schemas.microsoft.com/office/drawing/2014/main" id="{E1CB433D-C367-9E10-095A-19351FF96C04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13344241">
                <a:off x="2321345" y="7999282"/>
                <a:ext cx="171530" cy="1439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33" name="Google Shape;544;p6">
                <a:extLst>
                  <a:ext uri="{FF2B5EF4-FFF2-40B4-BE49-F238E27FC236}">
                    <a16:creationId xmlns:a16="http://schemas.microsoft.com/office/drawing/2014/main" id="{9F34DDE9-DC85-8883-7D0A-834E8F987866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19308140">
                <a:off x="2501834" y="7610022"/>
                <a:ext cx="171530" cy="1439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2" name="Groupe 41">
              <a:extLst>
                <a:ext uri="{FF2B5EF4-FFF2-40B4-BE49-F238E27FC236}">
                  <a16:creationId xmlns:a16="http://schemas.microsoft.com/office/drawing/2014/main" id="{01FF52E1-A281-290D-C7AE-E88DA90A9F68}"/>
                </a:ext>
              </a:extLst>
            </p:cNvPr>
            <p:cNvGrpSpPr/>
            <p:nvPr/>
          </p:nvGrpSpPr>
          <p:grpSpPr>
            <a:xfrm rot="20478838">
              <a:off x="3933683" y="5130347"/>
              <a:ext cx="743194" cy="661883"/>
              <a:chOff x="2321345" y="7610022"/>
              <a:chExt cx="743194" cy="661883"/>
            </a:xfrm>
          </p:grpSpPr>
          <p:grpSp>
            <p:nvGrpSpPr>
              <p:cNvPr id="43" name="Groupe 42">
                <a:extLst>
                  <a:ext uri="{FF2B5EF4-FFF2-40B4-BE49-F238E27FC236}">
                    <a16:creationId xmlns:a16="http://schemas.microsoft.com/office/drawing/2014/main" id="{1D2E0B0F-0C03-0DD8-B2C1-BB9958822769}"/>
                  </a:ext>
                </a:extLst>
              </p:cNvPr>
              <p:cNvGrpSpPr/>
              <p:nvPr/>
            </p:nvGrpSpPr>
            <p:grpSpPr>
              <a:xfrm rot="18996505">
                <a:off x="2492205" y="7770900"/>
                <a:ext cx="142241" cy="130142"/>
                <a:chOff x="2725109" y="8182970"/>
                <a:chExt cx="142241" cy="130142"/>
              </a:xfrm>
            </p:grpSpPr>
            <p:sp>
              <p:nvSpPr>
                <p:cNvPr id="57" name="Google Shape;535;p6">
                  <a:extLst>
                    <a:ext uri="{FF2B5EF4-FFF2-40B4-BE49-F238E27FC236}">
                      <a16:creationId xmlns:a16="http://schemas.microsoft.com/office/drawing/2014/main" id="{311D0C72-31AF-799B-AE2C-02982A7BB1C3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8" name="Google Shape;536;p6">
                  <a:extLst>
                    <a:ext uri="{FF2B5EF4-FFF2-40B4-BE49-F238E27FC236}">
                      <a16:creationId xmlns:a16="http://schemas.microsoft.com/office/drawing/2014/main" id="{BC3922E9-08DC-5A01-0089-52DFD28C3123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4" name="Groupe 43">
                <a:extLst>
                  <a:ext uri="{FF2B5EF4-FFF2-40B4-BE49-F238E27FC236}">
                    <a16:creationId xmlns:a16="http://schemas.microsoft.com/office/drawing/2014/main" id="{8ADA02E1-A09A-21E7-D0AF-24E6169C5531}"/>
                  </a:ext>
                </a:extLst>
              </p:cNvPr>
              <p:cNvGrpSpPr/>
              <p:nvPr/>
            </p:nvGrpSpPr>
            <p:grpSpPr>
              <a:xfrm rot="8032829">
                <a:off x="2725906" y="7982639"/>
                <a:ext cx="142241" cy="130142"/>
                <a:chOff x="2725109" y="8182970"/>
                <a:chExt cx="142241" cy="130142"/>
              </a:xfrm>
            </p:grpSpPr>
            <p:sp>
              <p:nvSpPr>
                <p:cNvPr id="55" name="Google Shape;535;p6">
                  <a:extLst>
                    <a:ext uri="{FF2B5EF4-FFF2-40B4-BE49-F238E27FC236}">
                      <a16:creationId xmlns:a16="http://schemas.microsoft.com/office/drawing/2014/main" id="{A6EE636B-826E-92AB-CC1B-550891ACDAB0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6" name="Google Shape;536;p6">
                  <a:extLst>
                    <a:ext uri="{FF2B5EF4-FFF2-40B4-BE49-F238E27FC236}">
                      <a16:creationId xmlns:a16="http://schemas.microsoft.com/office/drawing/2014/main" id="{CBD1A525-8777-1000-271F-80F00BF0457D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5" name="Groupe 44">
                <a:extLst>
                  <a:ext uri="{FF2B5EF4-FFF2-40B4-BE49-F238E27FC236}">
                    <a16:creationId xmlns:a16="http://schemas.microsoft.com/office/drawing/2014/main" id="{F9A91231-1566-4FBD-FC20-A47FFD6C1F2F}"/>
                  </a:ext>
                </a:extLst>
              </p:cNvPr>
              <p:cNvGrpSpPr/>
              <p:nvPr/>
            </p:nvGrpSpPr>
            <p:grpSpPr>
              <a:xfrm rot="2653101">
                <a:off x="2750340" y="7731124"/>
                <a:ext cx="142241" cy="130142"/>
                <a:chOff x="2725109" y="8182970"/>
                <a:chExt cx="142241" cy="130142"/>
              </a:xfrm>
            </p:grpSpPr>
            <p:sp>
              <p:nvSpPr>
                <p:cNvPr id="53" name="Google Shape;535;p6">
                  <a:extLst>
                    <a:ext uri="{FF2B5EF4-FFF2-40B4-BE49-F238E27FC236}">
                      <a16:creationId xmlns:a16="http://schemas.microsoft.com/office/drawing/2014/main" id="{FCD45DF5-AE7D-13D4-00C5-B9B3D517D5E6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4" name="Google Shape;536;p6">
                  <a:extLst>
                    <a:ext uri="{FF2B5EF4-FFF2-40B4-BE49-F238E27FC236}">
                      <a16:creationId xmlns:a16="http://schemas.microsoft.com/office/drawing/2014/main" id="{12AD6507-E9C4-F984-DD1E-548309E30B27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6" name="Groupe 45">
                <a:extLst>
                  <a:ext uri="{FF2B5EF4-FFF2-40B4-BE49-F238E27FC236}">
                    <a16:creationId xmlns:a16="http://schemas.microsoft.com/office/drawing/2014/main" id="{6DD95C3A-1F40-9BC9-AEEF-0E80FD5A6E73}"/>
                  </a:ext>
                </a:extLst>
              </p:cNvPr>
              <p:cNvGrpSpPr/>
              <p:nvPr/>
            </p:nvGrpSpPr>
            <p:grpSpPr>
              <a:xfrm rot="13172621">
                <a:off x="2486292" y="8008356"/>
                <a:ext cx="142241" cy="130142"/>
                <a:chOff x="2725109" y="8182970"/>
                <a:chExt cx="142241" cy="130142"/>
              </a:xfrm>
            </p:grpSpPr>
            <p:sp>
              <p:nvSpPr>
                <p:cNvPr id="51" name="Google Shape;535;p6">
                  <a:extLst>
                    <a:ext uri="{FF2B5EF4-FFF2-40B4-BE49-F238E27FC236}">
                      <a16:creationId xmlns:a16="http://schemas.microsoft.com/office/drawing/2014/main" id="{8B007D30-081F-389E-E900-AA81E9230A27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52" name="Google Shape;536;p6">
                  <a:extLst>
                    <a:ext uri="{FF2B5EF4-FFF2-40B4-BE49-F238E27FC236}">
                      <a16:creationId xmlns:a16="http://schemas.microsoft.com/office/drawing/2014/main" id="{F9CDBB82-FB35-4EFD-9ECE-8793BF4E317D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47" name="Google Shape;544;p6">
                <a:extLst>
                  <a:ext uri="{FF2B5EF4-FFF2-40B4-BE49-F238E27FC236}">
                    <a16:creationId xmlns:a16="http://schemas.microsoft.com/office/drawing/2014/main" id="{1D57530B-60A2-A65F-F64E-7C13B1E7434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2718350">
                <a:off x="2902474" y="7744558"/>
                <a:ext cx="171530" cy="1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8" name="Google Shape;544;p6">
                <a:extLst>
                  <a:ext uri="{FF2B5EF4-FFF2-40B4-BE49-F238E27FC236}">
                    <a16:creationId xmlns:a16="http://schemas.microsoft.com/office/drawing/2014/main" id="{2B2F658B-E5EC-AB3C-8FFC-1513A8353F8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8128097">
                <a:off x="2694085" y="8119304"/>
                <a:ext cx="171530" cy="1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9" name="Google Shape;544;p6">
                <a:extLst>
                  <a:ext uri="{FF2B5EF4-FFF2-40B4-BE49-F238E27FC236}">
                    <a16:creationId xmlns:a16="http://schemas.microsoft.com/office/drawing/2014/main" id="{26DF42D1-8991-BD2C-4066-65A45C0717B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13344241">
                <a:off x="2321345" y="7999282"/>
                <a:ext cx="171530" cy="1439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0" name="Google Shape;544;p6">
                <a:extLst>
                  <a:ext uri="{FF2B5EF4-FFF2-40B4-BE49-F238E27FC236}">
                    <a16:creationId xmlns:a16="http://schemas.microsoft.com/office/drawing/2014/main" id="{2F552B26-FBDB-117B-F3B3-9721A3C688FC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19308140">
                <a:off x="2501834" y="7610022"/>
                <a:ext cx="171530" cy="1439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9" name="Groupe 58">
              <a:extLst>
                <a:ext uri="{FF2B5EF4-FFF2-40B4-BE49-F238E27FC236}">
                  <a16:creationId xmlns:a16="http://schemas.microsoft.com/office/drawing/2014/main" id="{5BF5B3DF-F526-D071-B32A-34C1B783A2DA}"/>
                </a:ext>
              </a:extLst>
            </p:cNvPr>
            <p:cNvGrpSpPr/>
            <p:nvPr/>
          </p:nvGrpSpPr>
          <p:grpSpPr>
            <a:xfrm rot="20131218">
              <a:off x="5126003" y="4125961"/>
              <a:ext cx="743194" cy="661883"/>
              <a:chOff x="2321345" y="7610022"/>
              <a:chExt cx="743194" cy="661883"/>
            </a:xfrm>
          </p:grpSpPr>
          <p:grpSp>
            <p:nvGrpSpPr>
              <p:cNvPr id="60" name="Groupe 59">
                <a:extLst>
                  <a:ext uri="{FF2B5EF4-FFF2-40B4-BE49-F238E27FC236}">
                    <a16:creationId xmlns:a16="http://schemas.microsoft.com/office/drawing/2014/main" id="{B4882CE9-3A1A-48D5-F4BB-1F4F3E3F46DC}"/>
                  </a:ext>
                </a:extLst>
              </p:cNvPr>
              <p:cNvGrpSpPr/>
              <p:nvPr/>
            </p:nvGrpSpPr>
            <p:grpSpPr>
              <a:xfrm rot="18996505">
                <a:off x="2492205" y="7770900"/>
                <a:ext cx="142241" cy="130142"/>
                <a:chOff x="2725109" y="8182970"/>
                <a:chExt cx="142241" cy="130142"/>
              </a:xfrm>
            </p:grpSpPr>
            <p:sp>
              <p:nvSpPr>
                <p:cNvPr id="74" name="Google Shape;535;p6">
                  <a:extLst>
                    <a:ext uri="{FF2B5EF4-FFF2-40B4-BE49-F238E27FC236}">
                      <a16:creationId xmlns:a16="http://schemas.microsoft.com/office/drawing/2014/main" id="{D7B77DEF-EE20-4D48-EA13-2B8933EA09BD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5" name="Google Shape;536;p6">
                  <a:extLst>
                    <a:ext uri="{FF2B5EF4-FFF2-40B4-BE49-F238E27FC236}">
                      <a16:creationId xmlns:a16="http://schemas.microsoft.com/office/drawing/2014/main" id="{38987073-5F34-04FD-B0AF-B7575B192A1F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1" name="Groupe 60">
                <a:extLst>
                  <a:ext uri="{FF2B5EF4-FFF2-40B4-BE49-F238E27FC236}">
                    <a16:creationId xmlns:a16="http://schemas.microsoft.com/office/drawing/2014/main" id="{F17D84B0-BE18-C2E8-0C78-C233337E5C21}"/>
                  </a:ext>
                </a:extLst>
              </p:cNvPr>
              <p:cNvGrpSpPr/>
              <p:nvPr/>
            </p:nvGrpSpPr>
            <p:grpSpPr>
              <a:xfrm rot="8032829">
                <a:off x="2725906" y="7982639"/>
                <a:ext cx="142241" cy="130142"/>
                <a:chOff x="2725109" y="8182970"/>
                <a:chExt cx="142241" cy="130142"/>
              </a:xfrm>
            </p:grpSpPr>
            <p:sp>
              <p:nvSpPr>
                <p:cNvPr id="72" name="Google Shape;535;p6">
                  <a:extLst>
                    <a:ext uri="{FF2B5EF4-FFF2-40B4-BE49-F238E27FC236}">
                      <a16:creationId xmlns:a16="http://schemas.microsoft.com/office/drawing/2014/main" id="{350CA18E-47EA-A8C2-B076-438C6CA8638D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3" name="Google Shape;536;p6">
                  <a:extLst>
                    <a:ext uri="{FF2B5EF4-FFF2-40B4-BE49-F238E27FC236}">
                      <a16:creationId xmlns:a16="http://schemas.microsoft.com/office/drawing/2014/main" id="{6FFA303D-C4D7-1B07-A9A0-DA4204586DB2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2" name="Groupe 61">
                <a:extLst>
                  <a:ext uri="{FF2B5EF4-FFF2-40B4-BE49-F238E27FC236}">
                    <a16:creationId xmlns:a16="http://schemas.microsoft.com/office/drawing/2014/main" id="{D073F884-1E54-93D4-6B7C-52B1284BA651}"/>
                  </a:ext>
                </a:extLst>
              </p:cNvPr>
              <p:cNvGrpSpPr/>
              <p:nvPr/>
            </p:nvGrpSpPr>
            <p:grpSpPr>
              <a:xfrm rot="2653101">
                <a:off x="2750340" y="7731124"/>
                <a:ext cx="142241" cy="130142"/>
                <a:chOff x="2725109" y="8182970"/>
                <a:chExt cx="142241" cy="130142"/>
              </a:xfrm>
            </p:grpSpPr>
            <p:sp>
              <p:nvSpPr>
                <p:cNvPr id="70" name="Google Shape;535;p6">
                  <a:extLst>
                    <a:ext uri="{FF2B5EF4-FFF2-40B4-BE49-F238E27FC236}">
                      <a16:creationId xmlns:a16="http://schemas.microsoft.com/office/drawing/2014/main" id="{6D8CD2E2-CD6D-4DA9-D43B-85397D48E9D9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1" name="Google Shape;536;p6">
                  <a:extLst>
                    <a:ext uri="{FF2B5EF4-FFF2-40B4-BE49-F238E27FC236}">
                      <a16:creationId xmlns:a16="http://schemas.microsoft.com/office/drawing/2014/main" id="{AECD7AA7-445D-492F-D9BB-F36B4CF546C4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63" name="Groupe 62">
                <a:extLst>
                  <a:ext uri="{FF2B5EF4-FFF2-40B4-BE49-F238E27FC236}">
                    <a16:creationId xmlns:a16="http://schemas.microsoft.com/office/drawing/2014/main" id="{9503CEC7-4EC8-60EC-9BD8-7A1032A03FF8}"/>
                  </a:ext>
                </a:extLst>
              </p:cNvPr>
              <p:cNvGrpSpPr/>
              <p:nvPr/>
            </p:nvGrpSpPr>
            <p:grpSpPr>
              <a:xfrm rot="13172621">
                <a:off x="2486292" y="8008356"/>
                <a:ext cx="142241" cy="130142"/>
                <a:chOff x="2725109" y="8182970"/>
                <a:chExt cx="142241" cy="130142"/>
              </a:xfrm>
            </p:grpSpPr>
            <p:sp>
              <p:nvSpPr>
                <p:cNvPr id="68" name="Google Shape;535;p6">
                  <a:extLst>
                    <a:ext uri="{FF2B5EF4-FFF2-40B4-BE49-F238E27FC236}">
                      <a16:creationId xmlns:a16="http://schemas.microsoft.com/office/drawing/2014/main" id="{45F1F41D-DAB4-1D01-51EA-8E8532B77CA7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69" name="Google Shape;536;p6">
                  <a:extLst>
                    <a:ext uri="{FF2B5EF4-FFF2-40B4-BE49-F238E27FC236}">
                      <a16:creationId xmlns:a16="http://schemas.microsoft.com/office/drawing/2014/main" id="{C68AAC83-D334-AAB9-72FA-73E2099C365F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64" name="Google Shape;544;p6">
                <a:extLst>
                  <a:ext uri="{FF2B5EF4-FFF2-40B4-BE49-F238E27FC236}">
                    <a16:creationId xmlns:a16="http://schemas.microsoft.com/office/drawing/2014/main" id="{C0069EDB-F6D8-41C8-E501-7FEF4459564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2718350">
                <a:off x="2902474" y="7744558"/>
                <a:ext cx="171530" cy="1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5" name="Google Shape;544;p6">
                <a:extLst>
                  <a:ext uri="{FF2B5EF4-FFF2-40B4-BE49-F238E27FC236}">
                    <a16:creationId xmlns:a16="http://schemas.microsoft.com/office/drawing/2014/main" id="{13FD26EE-0D3D-CD99-4485-5A5858EDDD40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8128097">
                <a:off x="2694085" y="8119304"/>
                <a:ext cx="171530" cy="1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6" name="Google Shape;544;p6">
                <a:extLst>
                  <a:ext uri="{FF2B5EF4-FFF2-40B4-BE49-F238E27FC236}">
                    <a16:creationId xmlns:a16="http://schemas.microsoft.com/office/drawing/2014/main" id="{9FEA9B0F-3E0E-6116-BB35-70BC6AE173EB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13344241">
                <a:off x="2321345" y="7999282"/>
                <a:ext cx="171530" cy="1439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7" name="Google Shape;544;p6">
                <a:extLst>
                  <a:ext uri="{FF2B5EF4-FFF2-40B4-BE49-F238E27FC236}">
                    <a16:creationId xmlns:a16="http://schemas.microsoft.com/office/drawing/2014/main" id="{3C9AD1B2-F357-BB4A-4800-63AF95F0D8DE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19308140">
                <a:off x="2501834" y="7610022"/>
                <a:ext cx="171530" cy="1439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76" name="Groupe 75">
              <a:extLst>
                <a:ext uri="{FF2B5EF4-FFF2-40B4-BE49-F238E27FC236}">
                  <a16:creationId xmlns:a16="http://schemas.microsoft.com/office/drawing/2014/main" id="{74E21796-C251-385D-429F-7FC6795408A9}"/>
                </a:ext>
              </a:extLst>
            </p:cNvPr>
            <p:cNvGrpSpPr/>
            <p:nvPr/>
          </p:nvGrpSpPr>
          <p:grpSpPr>
            <a:xfrm rot="8253761">
              <a:off x="5093727" y="5124517"/>
              <a:ext cx="743194" cy="661883"/>
              <a:chOff x="2321345" y="7610022"/>
              <a:chExt cx="743194" cy="661883"/>
            </a:xfrm>
          </p:grpSpPr>
          <p:grpSp>
            <p:nvGrpSpPr>
              <p:cNvPr id="77" name="Groupe 76">
                <a:extLst>
                  <a:ext uri="{FF2B5EF4-FFF2-40B4-BE49-F238E27FC236}">
                    <a16:creationId xmlns:a16="http://schemas.microsoft.com/office/drawing/2014/main" id="{518243C9-913E-7843-13B4-7ADA2F27D868}"/>
                  </a:ext>
                </a:extLst>
              </p:cNvPr>
              <p:cNvGrpSpPr/>
              <p:nvPr/>
            </p:nvGrpSpPr>
            <p:grpSpPr>
              <a:xfrm rot="18996505">
                <a:off x="2492205" y="7770900"/>
                <a:ext cx="142241" cy="130142"/>
                <a:chOff x="2725109" y="8182970"/>
                <a:chExt cx="142241" cy="130142"/>
              </a:xfrm>
            </p:grpSpPr>
            <p:sp>
              <p:nvSpPr>
                <p:cNvPr id="121" name="Google Shape;535;p6">
                  <a:extLst>
                    <a:ext uri="{FF2B5EF4-FFF2-40B4-BE49-F238E27FC236}">
                      <a16:creationId xmlns:a16="http://schemas.microsoft.com/office/drawing/2014/main" id="{D3D1BBF5-7D2C-C9B1-125B-D794B2FCD316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2" name="Google Shape;536;p6">
                  <a:extLst>
                    <a:ext uri="{FF2B5EF4-FFF2-40B4-BE49-F238E27FC236}">
                      <a16:creationId xmlns:a16="http://schemas.microsoft.com/office/drawing/2014/main" id="{DAE1C288-858A-2359-B07D-D45B1D9616D5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8" name="Groupe 77">
                <a:extLst>
                  <a:ext uri="{FF2B5EF4-FFF2-40B4-BE49-F238E27FC236}">
                    <a16:creationId xmlns:a16="http://schemas.microsoft.com/office/drawing/2014/main" id="{D8EE755E-5B35-1865-E522-9131882A92A7}"/>
                  </a:ext>
                </a:extLst>
              </p:cNvPr>
              <p:cNvGrpSpPr/>
              <p:nvPr/>
            </p:nvGrpSpPr>
            <p:grpSpPr>
              <a:xfrm rot="8032829">
                <a:off x="2725906" y="7982639"/>
                <a:ext cx="142241" cy="130142"/>
                <a:chOff x="2725109" y="8182970"/>
                <a:chExt cx="142241" cy="130142"/>
              </a:xfrm>
            </p:grpSpPr>
            <p:sp>
              <p:nvSpPr>
                <p:cNvPr id="119" name="Google Shape;535;p6">
                  <a:extLst>
                    <a:ext uri="{FF2B5EF4-FFF2-40B4-BE49-F238E27FC236}">
                      <a16:creationId xmlns:a16="http://schemas.microsoft.com/office/drawing/2014/main" id="{4ABE7179-EEA2-8857-D173-64286006E5D1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20" name="Google Shape;536;p6">
                  <a:extLst>
                    <a:ext uri="{FF2B5EF4-FFF2-40B4-BE49-F238E27FC236}">
                      <a16:creationId xmlns:a16="http://schemas.microsoft.com/office/drawing/2014/main" id="{43F654AE-E8A1-77B7-0AD2-FE410DAC7B16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79" name="Groupe 78">
                <a:extLst>
                  <a:ext uri="{FF2B5EF4-FFF2-40B4-BE49-F238E27FC236}">
                    <a16:creationId xmlns:a16="http://schemas.microsoft.com/office/drawing/2014/main" id="{AE96F655-1B9E-6D7D-ABB5-09D3A95B9727}"/>
                  </a:ext>
                </a:extLst>
              </p:cNvPr>
              <p:cNvGrpSpPr/>
              <p:nvPr/>
            </p:nvGrpSpPr>
            <p:grpSpPr>
              <a:xfrm rot="2653101">
                <a:off x="2750340" y="7731124"/>
                <a:ext cx="142241" cy="130142"/>
                <a:chOff x="2725109" y="8182970"/>
                <a:chExt cx="142241" cy="130142"/>
              </a:xfrm>
            </p:grpSpPr>
            <p:sp>
              <p:nvSpPr>
                <p:cNvPr id="117" name="Google Shape;535;p6">
                  <a:extLst>
                    <a:ext uri="{FF2B5EF4-FFF2-40B4-BE49-F238E27FC236}">
                      <a16:creationId xmlns:a16="http://schemas.microsoft.com/office/drawing/2014/main" id="{0311B385-7573-6F54-C746-83A9EE5BB747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" name="Google Shape;536;p6">
                  <a:extLst>
                    <a:ext uri="{FF2B5EF4-FFF2-40B4-BE49-F238E27FC236}">
                      <a16:creationId xmlns:a16="http://schemas.microsoft.com/office/drawing/2014/main" id="{CACB73CA-9840-3335-32EA-D8CE8FC014DF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80" name="Groupe 79">
                <a:extLst>
                  <a:ext uri="{FF2B5EF4-FFF2-40B4-BE49-F238E27FC236}">
                    <a16:creationId xmlns:a16="http://schemas.microsoft.com/office/drawing/2014/main" id="{66DEA0C4-CAAB-8BAA-262A-3D905B7AA5FC}"/>
                  </a:ext>
                </a:extLst>
              </p:cNvPr>
              <p:cNvGrpSpPr/>
              <p:nvPr/>
            </p:nvGrpSpPr>
            <p:grpSpPr>
              <a:xfrm rot="13172621">
                <a:off x="2486292" y="8008356"/>
                <a:ext cx="142241" cy="130142"/>
                <a:chOff x="2725109" y="8182970"/>
                <a:chExt cx="142241" cy="130142"/>
              </a:xfrm>
            </p:grpSpPr>
            <p:sp>
              <p:nvSpPr>
                <p:cNvPr id="115" name="Google Shape;535;p6">
                  <a:extLst>
                    <a:ext uri="{FF2B5EF4-FFF2-40B4-BE49-F238E27FC236}">
                      <a16:creationId xmlns:a16="http://schemas.microsoft.com/office/drawing/2014/main" id="{EDB1D841-A6F8-301E-10C4-66ADB4A7AF2E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6" name="Google Shape;536;p6">
                  <a:extLst>
                    <a:ext uri="{FF2B5EF4-FFF2-40B4-BE49-F238E27FC236}">
                      <a16:creationId xmlns:a16="http://schemas.microsoft.com/office/drawing/2014/main" id="{709BF07F-242B-4F5E-18F7-0929218D12BE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pic>
            <p:nvPicPr>
              <p:cNvPr id="81" name="Google Shape;544;p6">
                <a:extLst>
                  <a:ext uri="{FF2B5EF4-FFF2-40B4-BE49-F238E27FC236}">
                    <a16:creationId xmlns:a16="http://schemas.microsoft.com/office/drawing/2014/main" id="{791F439F-A90F-7A30-CF5B-98DA74C1039D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2718350">
                <a:off x="2902474" y="7744558"/>
                <a:ext cx="171530" cy="1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2" name="Google Shape;544;p6">
                <a:extLst>
                  <a:ext uri="{FF2B5EF4-FFF2-40B4-BE49-F238E27FC236}">
                    <a16:creationId xmlns:a16="http://schemas.microsoft.com/office/drawing/2014/main" id="{62570D92-C49E-1120-F311-1493F940782F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8128097">
                <a:off x="2694085" y="8119304"/>
                <a:ext cx="171530" cy="1526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3" name="Google Shape;544;p6">
                <a:extLst>
                  <a:ext uri="{FF2B5EF4-FFF2-40B4-BE49-F238E27FC236}">
                    <a16:creationId xmlns:a16="http://schemas.microsoft.com/office/drawing/2014/main" id="{46CAD169-6206-966D-07B6-42FAA2F67F0A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13344241">
                <a:off x="2321345" y="7999282"/>
                <a:ext cx="171530" cy="14390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14" name="Google Shape;544;p6">
                <a:extLst>
                  <a:ext uri="{FF2B5EF4-FFF2-40B4-BE49-F238E27FC236}">
                    <a16:creationId xmlns:a16="http://schemas.microsoft.com/office/drawing/2014/main" id="{EF13BD5F-9BDA-0590-9E5B-21097F9F3585}"/>
                  </a:ext>
                </a:extLst>
              </p:cNvPr>
              <p:cNvPicPr preferRelativeResize="0"/>
              <p:nvPr/>
            </p:nvPicPr>
            <p:blipFill rotWithShape="1">
              <a:blip r:embed="rId3">
                <a:alphaModFix/>
              </a:blip>
              <a:srcRect l="9353" t="6170" r="10035" b="19395"/>
              <a:stretch/>
            </p:blipFill>
            <p:spPr>
              <a:xfrm rot="19308140">
                <a:off x="2501834" y="7610022"/>
                <a:ext cx="171530" cy="14390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23" name="Google Shape;575;p6">
              <a:extLst>
                <a:ext uri="{FF2B5EF4-FFF2-40B4-BE49-F238E27FC236}">
                  <a16:creationId xmlns:a16="http://schemas.microsoft.com/office/drawing/2014/main" id="{928DD500-2141-E616-BFA5-E4E90397AE03}"/>
                </a:ext>
              </a:extLst>
            </p:cNvPr>
            <p:cNvSpPr/>
            <p:nvPr/>
          </p:nvSpPr>
          <p:spPr>
            <a:xfrm rot="5400000">
              <a:off x="5250768" y="4753501"/>
              <a:ext cx="218399" cy="404424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575;p6">
              <a:extLst>
                <a:ext uri="{FF2B5EF4-FFF2-40B4-BE49-F238E27FC236}">
                  <a16:creationId xmlns:a16="http://schemas.microsoft.com/office/drawing/2014/main" id="{7E773558-A680-8ABA-6752-03F2227AAFDB}"/>
                </a:ext>
              </a:extLst>
            </p:cNvPr>
            <p:cNvSpPr/>
            <p:nvPr/>
          </p:nvSpPr>
          <p:spPr>
            <a:xfrm>
              <a:off x="4767929" y="4288913"/>
              <a:ext cx="218399" cy="404424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575;p6">
              <a:extLst>
                <a:ext uri="{FF2B5EF4-FFF2-40B4-BE49-F238E27FC236}">
                  <a16:creationId xmlns:a16="http://schemas.microsoft.com/office/drawing/2014/main" id="{2FE96D29-DA3E-CD1C-524C-CA9225CFDC3D}"/>
                </a:ext>
              </a:extLst>
            </p:cNvPr>
            <p:cNvSpPr/>
            <p:nvPr/>
          </p:nvSpPr>
          <p:spPr>
            <a:xfrm>
              <a:off x="4773763" y="5201892"/>
              <a:ext cx="218399" cy="404424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575;p6">
              <a:extLst>
                <a:ext uri="{FF2B5EF4-FFF2-40B4-BE49-F238E27FC236}">
                  <a16:creationId xmlns:a16="http://schemas.microsoft.com/office/drawing/2014/main" id="{FE174478-A11F-961D-A098-477BAECE9A97}"/>
                </a:ext>
              </a:extLst>
            </p:cNvPr>
            <p:cNvSpPr/>
            <p:nvPr/>
          </p:nvSpPr>
          <p:spPr>
            <a:xfrm rot="16200000">
              <a:off x="4301202" y="4753500"/>
              <a:ext cx="218399" cy="404424"/>
            </a:xfrm>
            <a:prstGeom prst="roundRect">
              <a:avLst>
                <a:gd name="adj" fmla="val 16667"/>
              </a:avLst>
            </a:prstGeom>
            <a:noFill/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roupe 186">
            <a:extLst>
              <a:ext uri="{FF2B5EF4-FFF2-40B4-BE49-F238E27FC236}">
                <a16:creationId xmlns:a16="http://schemas.microsoft.com/office/drawing/2014/main" id="{A0746F8E-58DA-A945-BE33-8BCC2E156C41}"/>
              </a:ext>
            </a:extLst>
          </p:cNvPr>
          <p:cNvGrpSpPr/>
          <p:nvPr/>
        </p:nvGrpSpPr>
        <p:grpSpPr>
          <a:xfrm rot="2689765">
            <a:off x="5453015" y="4684883"/>
            <a:ext cx="1808212" cy="2093027"/>
            <a:chOff x="4768827" y="7473673"/>
            <a:chExt cx="1808212" cy="2093027"/>
          </a:xfrm>
        </p:grpSpPr>
        <p:grpSp>
          <p:nvGrpSpPr>
            <p:cNvPr id="127" name="Groupe 126">
              <a:extLst>
                <a:ext uri="{FF2B5EF4-FFF2-40B4-BE49-F238E27FC236}">
                  <a16:creationId xmlns:a16="http://schemas.microsoft.com/office/drawing/2014/main" id="{BD7981F7-3252-0E21-22CD-911A3FD1D841}"/>
                </a:ext>
              </a:extLst>
            </p:cNvPr>
            <p:cNvGrpSpPr/>
            <p:nvPr/>
          </p:nvGrpSpPr>
          <p:grpSpPr>
            <a:xfrm>
              <a:off x="4768827" y="7840591"/>
              <a:ext cx="432451" cy="714697"/>
              <a:chOff x="4768827" y="7840591"/>
              <a:chExt cx="432451" cy="714697"/>
            </a:xfrm>
          </p:grpSpPr>
          <p:grpSp>
            <p:nvGrpSpPr>
              <p:cNvPr id="128" name="Groupe 127">
                <a:extLst>
                  <a:ext uri="{FF2B5EF4-FFF2-40B4-BE49-F238E27FC236}">
                    <a16:creationId xmlns:a16="http://schemas.microsoft.com/office/drawing/2014/main" id="{51F9CE3D-E2E0-C79C-3D27-F0C7D3CB2EF4}"/>
                  </a:ext>
                </a:extLst>
              </p:cNvPr>
              <p:cNvGrpSpPr/>
              <p:nvPr/>
            </p:nvGrpSpPr>
            <p:grpSpPr>
              <a:xfrm rot="16021518">
                <a:off x="4800465" y="8066973"/>
                <a:ext cx="142241" cy="130142"/>
                <a:chOff x="2725109" y="8182970"/>
                <a:chExt cx="142241" cy="130142"/>
              </a:xfrm>
            </p:grpSpPr>
            <p:sp>
              <p:nvSpPr>
                <p:cNvPr id="138" name="Google Shape;535;p6">
                  <a:extLst>
                    <a:ext uri="{FF2B5EF4-FFF2-40B4-BE49-F238E27FC236}">
                      <a16:creationId xmlns:a16="http://schemas.microsoft.com/office/drawing/2014/main" id="{10C2EE7D-EDF5-CFDC-D3D3-9BB0BDE55EBB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9" name="Google Shape;536;p6">
                  <a:extLst>
                    <a:ext uri="{FF2B5EF4-FFF2-40B4-BE49-F238E27FC236}">
                      <a16:creationId xmlns:a16="http://schemas.microsoft.com/office/drawing/2014/main" id="{E543898F-C465-5D32-EF3D-3723A57E1C68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29" name="Groupe 128">
                <a:extLst>
                  <a:ext uri="{FF2B5EF4-FFF2-40B4-BE49-F238E27FC236}">
                    <a16:creationId xmlns:a16="http://schemas.microsoft.com/office/drawing/2014/main" id="{8CE37AE9-7FA5-6307-D810-F69F65BF82C7}"/>
                  </a:ext>
                </a:extLst>
              </p:cNvPr>
              <p:cNvGrpSpPr/>
              <p:nvPr/>
            </p:nvGrpSpPr>
            <p:grpSpPr>
              <a:xfrm rot="13202962">
                <a:off x="5059037" y="8425146"/>
                <a:ext cx="142241" cy="130142"/>
                <a:chOff x="2725109" y="8182970"/>
                <a:chExt cx="142241" cy="130142"/>
              </a:xfrm>
            </p:grpSpPr>
            <p:sp>
              <p:nvSpPr>
                <p:cNvPr id="136" name="Google Shape;535;p6">
                  <a:extLst>
                    <a:ext uri="{FF2B5EF4-FFF2-40B4-BE49-F238E27FC236}">
                      <a16:creationId xmlns:a16="http://schemas.microsoft.com/office/drawing/2014/main" id="{1ED3F119-1EAE-4337-DBC5-02AED765FB47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7" name="Google Shape;536;p6">
                  <a:extLst>
                    <a:ext uri="{FF2B5EF4-FFF2-40B4-BE49-F238E27FC236}">
                      <a16:creationId xmlns:a16="http://schemas.microsoft.com/office/drawing/2014/main" id="{491C7D6A-E3E0-5258-FE49-9A377A7CC23D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0" name="Groupe 129">
                <a:extLst>
                  <a:ext uri="{FF2B5EF4-FFF2-40B4-BE49-F238E27FC236}">
                    <a16:creationId xmlns:a16="http://schemas.microsoft.com/office/drawing/2014/main" id="{CFDA92C7-49F3-439A-290A-FD637D8C6320}"/>
                  </a:ext>
                </a:extLst>
              </p:cNvPr>
              <p:cNvGrpSpPr/>
              <p:nvPr/>
            </p:nvGrpSpPr>
            <p:grpSpPr>
              <a:xfrm rot="16936785">
                <a:off x="4762777" y="7846641"/>
                <a:ext cx="142241" cy="130142"/>
                <a:chOff x="2725109" y="8182970"/>
                <a:chExt cx="142241" cy="130142"/>
              </a:xfrm>
            </p:grpSpPr>
            <p:sp>
              <p:nvSpPr>
                <p:cNvPr id="134" name="Google Shape;535;p6">
                  <a:extLst>
                    <a:ext uri="{FF2B5EF4-FFF2-40B4-BE49-F238E27FC236}">
                      <a16:creationId xmlns:a16="http://schemas.microsoft.com/office/drawing/2014/main" id="{A4DB52CF-A5B1-3F18-438A-860A96D75BA4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5" name="Google Shape;536;p6">
                  <a:extLst>
                    <a:ext uri="{FF2B5EF4-FFF2-40B4-BE49-F238E27FC236}">
                      <a16:creationId xmlns:a16="http://schemas.microsoft.com/office/drawing/2014/main" id="{E4211811-839A-D0CF-238B-CE9EB4CD2505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31" name="Groupe 130">
                <a:extLst>
                  <a:ext uri="{FF2B5EF4-FFF2-40B4-BE49-F238E27FC236}">
                    <a16:creationId xmlns:a16="http://schemas.microsoft.com/office/drawing/2014/main" id="{2E91EC33-5B3C-78B7-CC01-6653D0E9AD6B}"/>
                  </a:ext>
                </a:extLst>
              </p:cNvPr>
              <p:cNvGrpSpPr/>
              <p:nvPr/>
            </p:nvGrpSpPr>
            <p:grpSpPr>
              <a:xfrm rot="13434732">
                <a:off x="4920521" y="8252896"/>
                <a:ext cx="142241" cy="130142"/>
                <a:chOff x="2725109" y="8182970"/>
                <a:chExt cx="142241" cy="130142"/>
              </a:xfrm>
            </p:grpSpPr>
            <p:sp>
              <p:nvSpPr>
                <p:cNvPr id="132" name="Google Shape;535;p6">
                  <a:extLst>
                    <a:ext uri="{FF2B5EF4-FFF2-40B4-BE49-F238E27FC236}">
                      <a16:creationId xmlns:a16="http://schemas.microsoft.com/office/drawing/2014/main" id="{3B405473-5BA3-F96F-DA9E-4EF6A207836B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33" name="Google Shape;536;p6">
                  <a:extLst>
                    <a:ext uri="{FF2B5EF4-FFF2-40B4-BE49-F238E27FC236}">
                      <a16:creationId xmlns:a16="http://schemas.microsoft.com/office/drawing/2014/main" id="{31DDEA0A-F027-A0A7-0A30-4D5585476B65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40" name="Groupe 139">
              <a:extLst>
                <a:ext uri="{FF2B5EF4-FFF2-40B4-BE49-F238E27FC236}">
                  <a16:creationId xmlns:a16="http://schemas.microsoft.com/office/drawing/2014/main" id="{608605B2-D996-24B7-D615-7FB75E4C934C}"/>
                </a:ext>
              </a:extLst>
            </p:cNvPr>
            <p:cNvGrpSpPr/>
            <p:nvPr/>
          </p:nvGrpSpPr>
          <p:grpSpPr>
            <a:xfrm>
              <a:off x="5324675" y="8687144"/>
              <a:ext cx="560152" cy="544750"/>
              <a:chOff x="5324675" y="8687144"/>
              <a:chExt cx="560152" cy="544750"/>
            </a:xfrm>
          </p:grpSpPr>
          <p:grpSp>
            <p:nvGrpSpPr>
              <p:cNvPr id="141" name="Groupe 140">
                <a:extLst>
                  <a:ext uri="{FF2B5EF4-FFF2-40B4-BE49-F238E27FC236}">
                    <a16:creationId xmlns:a16="http://schemas.microsoft.com/office/drawing/2014/main" id="{F9F7BE8E-3262-475B-F1EF-A5CAB7B9A5FF}"/>
                  </a:ext>
                </a:extLst>
              </p:cNvPr>
              <p:cNvGrpSpPr/>
              <p:nvPr/>
            </p:nvGrpSpPr>
            <p:grpSpPr>
              <a:xfrm rot="13202962">
                <a:off x="5324675" y="8687144"/>
                <a:ext cx="142241" cy="130142"/>
                <a:chOff x="2725109" y="8182970"/>
                <a:chExt cx="142241" cy="130142"/>
              </a:xfrm>
            </p:grpSpPr>
            <p:sp>
              <p:nvSpPr>
                <p:cNvPr id="151" name="Google Shape;535;p6">
                  <a:extLst>
                    <a:ext uri="{FF2B5EF4-FFF2-40B4-BE49-F238E27FC236}">
                      <a16:creationId xmlns:a16="http://schemas.microsoft.com/office/drawing/2014/main" id="{B7F0E155-40AE-F9FE-0D74-64AB3D9F0504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2" name="Google Shape;536;p6">
                  <a:extLst>
                    <a:ext uri="{FF2B5EF4-FFF2-40B4-BE49-F238E27FC236}">
                      <a16:creationId xmlns:a16="http://schemas.microsoft.com/office/drawing/2014/main" id="{344898BA-AE4B-07B9-499A-81E67A80BE39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2" name="Groupe 141">
                <a:extLst>
                  <a:ext uri="{FF2B5EF4-FFF2-40B4-BE49-F238E27FC236}">
                    <a16:creationId xmlns:a16="http://schemas.microsoft.com/office/drawing/2014/main" id="{7870C729-D205-2BA8-CF77-35FC497023BB}"/>
                  </a:ext>
                </a:extLst>
              </p:cNvPr>
              <p:cNvGrpSpPr/>
              <p:nvPr/>
            </p:nvGrpSpPr>
            <p:grpSpPr>
              <a:xfrm rot="13439460">
                <a:off x="5462463" y="8833975"/>
                <a:ext cx="142241" cy="130142"/>
                <a:chOff x="2725109" y="8182970"/>
                <a:chExt cx="142241" cy="130142"/>
              </a:xfrm>
            </p:grpSpPr>
            <p:sp>
              <p:nvSpPr>
                <p:cNvPr id="149" name="Google Shape;535;p6">
                  <a:extLst>
                    <a:ext uri="{FF2B5EF4-FFF2-40B4-BE49-F238E27FC236}">
                      <a16:creationId xmlns:a16="http://schemas.microsoft.com/office/drawing/2014/main" id="{CAAD7D27-8586-6FBC-AE77-FAEDF796BE77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0" name="Google Shape;536;p6">
                  <a:extLst>
                    <a:ext uri="{FF2B5EF4-FFF2-40B4-BE49-F238E27FC236}">
                      <a16:creationId xmlns:a16="http://schemas.microsoft.com/office/drawing/2014/main" id="{FC76A0BA-176B-469B-2BA2-068A5E54700C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3" name="Groupe 142">
                <a:extLst>
                  <a:ext uri="{FF2B5EF4-FFF2-40B4-BE49-F238E27FC236}">
                    <a16:creationId xmlns:a16="http://schemas.microsoft.com/office/drawing/2014/main" id="{D6084EB1-1503-1C04-0127-3D6492605AF3}"/>
                  </a:ext>
                </a:extLst>
              </p:cNvPr>
              <p:cNvGrpSpPr/>
              <p:nvPr/>
            </p:nvGrpSpPr>
            <p:grpSpPr>
              <a:xfrm rot="13571423">
                <a:off x="5602169" y="8971175"/>
                <a:ext cx="142241" cy="130142"/>
                <a:chOff x="2725109" y="8182970"/>
                <a:chExt cx="142241" cy="130142"/>
              </a:xfrm>
            </p:grpSpPr>
            <p:sp>
              <p:nvSpPr>
                <p:cNvPr id="147" name="Google Shape;535;p6">
                  <a:extLst>
                    <a:ext uri="{FF2B5EF4-FFF2-40B4-BE49-F238E27FC236}">
                      <a16:creationId xmlns:a16="http://schemas.microsoft.com/office/drawing/2014/main" id="{CAE01A4E-1949-FBA1-F90D-DF84AAE8B016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8" name="Google Shape;536;p6">
                  <a:extLst>
                    <a:ext uri="{FF2B5EF4-FFF2-40B4-BE49-F238E27FC236}">
                      <a16:creationId xmlns:a16="http://schemas.microsoft.com/office/drawing/2014/main" id="{B59E89A1-70B5-7C88-1704-A7B24924D703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44" name="Groupe 143">
                <a:extLst>
                  <a:ext uri="{FF2B5EF4-FFF2-40B4-BE49-F238E27FC236}">
                    <a16:creationId xmlns:a16="http://schemas.microsoft.com/office/drawing/2014/main" id="{B29C0598-3F23-9F14-0664-1F6AB2486919}"/>
                  </a:ext>
                </a:extLst>
              </p:cNvPr>
              <p:cNvGrpSpPr/>
              <p:nvPr/>
            </p:nvGrpSpPr>
            <p:grpSpPr>
              <a:xfrm rot="13202962">
                <a:off x="5742586" y="9101752"/>
                <a:ext cx="142241" cy="130142"/>
                <a:chOff x="2725109" y="8182970"/>
                <a:chExt cx="142241" cy="130142"/>
              </a:xfrm>
            </p:grpSpPr>
            <p:sp>
              <p:nvSpPr>
                <p:cNvPr id="145" name="Google Shape;535;p6">
                  <a:extLst>
                    <a:ext uri="{FF2B5EF4-FFF2-40B4-BE49-F238E27FC236}">
                      <a16:creationId xmlns:a16="http://schemas.microsoft.com/office/drawing/2014/main" id="{470DC43B-CCCE-FC79-B2C3-41510B7ACC70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46" name="Google Shape;536;p6">
                  <a:extLst>
                    <a:ext uri="{FF2B5EF4-FFF2-40B4-BE49-F238E27FC236}">
                      <a16:creationId xmlns:a16="http://schemas.microsoft.com/office/drawing/2014/main" id="{0C2F0C54-DA0C-74A0-3890-51E25BDC87C6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53" name="Groupe 152">
              <a:extLst>
                <a:ext uri="{FF2B5EF4-FFF2-40B4-BE49-F238E27FC236}">
                  <a16:creationId xmlns:a16="http://schemas.microsoft.com/office/drawing/2014/main" id="{8F22A8DD-4570-432A-C1E1-9B6D4F3C6829}"/>
                </a:ext>
              </a:extLst>
            </p:cNvPr>
            <p:cNvGrpSpPr/>
            <p:nvPr/>
          </p:nvGrpSpPr>
          <p:grpSpPr>
            <a:xfrm>
              <a:off x="5302677" y="7473673"/>
              <a:ext cx="612539" cy="508829"/>
              <a:chOff x="5302677" y="7473673"/>
              <a:chExt cx="612539" cy="508829"/>
            </a:xfrm>
          </p:grpSpPr>
          <p:grpSp>
            <p:nvGrpSpPr>
              <p:cNvPr id="154" name="Groupe 153">
                <a:extLst>
                  <a:ext uri="{FF2B5EF4-FFF2-40B4-BE49-F238E27FC236}">
                    <a16:creationId xmlns:a16="http://schemas.microsoft.com/office/drawing/2014/main" id="{9A07E2E8-C408-F52B-A902-9E32E8857BC0}"/>
                  </a:ext>
                </a:extLst>
              </p:cNvPr>
              <p:cNvGrpSpPr/>
              <p:nvPr/>
            </p:nvGrpSpPr>
            <p:grpSpPr>
              <a:xfrm rot="12084308" flipV="1">
                <a:off x="5504992" y="7552032"/>
                <a:ext cx="142241" cy="133845"/>
                <a:chOff x="2725109" y="8182970"/>
                <a:chExt cx="142241" cy="130142"/>
              </a:xfrm>
            </p:grpSpPr>
            <p:sp>
              <p:nvSpPr>
                <p:cNvPr id="164" name="Google Shape;535;p6">
                  <a:extLst>
                    <a:ext uri="{FF2B5EF4-FFF2-40B4-BE49-F238E27FC236}">
                      <a16:creationId xmlns:a16="http://schemas.microsoft.com/office/drawing/2014/main" id="{4E72BC49-3643-D0ED-F1D7-2FB7B430509F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5" name="Google Shape;536;p6">
                  <a:extLst>
                    <a:ext uri="{FF2B5EF4-FFF2-40B4-BE49-F238E27FC236}">
                      <a16:creationId xmlns:a16="http://schemas.microsoft.com/office/drawing/2014/main" id="{A2F65B39-2279-F4C7-72B2-9647A4854C98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5" name="Groupe 154">
                <a:extLst>
                  <a:ext uri="{FF2B5EF4-FFF2-40B4-BE49-F238E27FC236}">
                    <a16:creationId xmlns:a16="http://schemas.microsoft.com/office/drawing/2014/main" id="{5E6CB5D3-4082-8E58-BEB4-438A0B453A84}"/>
                  </a:ext>
                </a:extLst>
              </p:cNvPr>
              <p:cNvGrpSpPr/>
              <p:nvPr/>
            </p:nvGrpSpPr>
            <p:grpSpPr>
              <a:xfrm rot="13670928" flipV="1">
                <a:off x="5777001" y="7844287"/>
                <a:ext cx="146288" cy="130142"/>
                <a:chOff x="2725109" y="8182970"/>
                <a:chExt cx="142241" cy="130142"/>
              </a:xfrm>
            </p:grpSpPr>
            <p:sp>
              <p:nvSpPr>
                <p:cNvPr id="162" name="Google Shape;535;p6">
                  <a:extLst>
                    <a:ext uri="{FF2B5EF4-FFF2-40B4-BE49-F238E27FC236}">
                      <a16:creationId xmlns:a16="http://schemas.microsoft.com/office/drawing/2014/main" id="{B43EF767-BD93-6748-D5A6-CC65EC797E09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3" name="Google Shape;536;p6">
                  <a:extLst>
                    <a:ext uri="{FF2B5EF4-FFF2-40B4-BE49-F238E27FC236}">
                      <a16:creationId xmlns:a16="http://schemas.microsoft.com/office/drawing/2014/main" id="{4803B930-5057-87D7-A7D8-4B3662F106FC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6" name="Groupe 155">
                <a:extLst>
                  <a:ext uri="{FF2B5EF4-FFF2-40B4-BE49-F238E27FC236}">
                    <a16:creationId xmlns:a16="http://schemas.microsoft.com/office/drawing/2014/main" id="{FF2D32C4-D2ED-2C93-0E61-4666ED213334}"/>
                  </a:ext>
                </a:extLst>
              </p:cNvPr>
              <p:cNvGrpSpPr/>
              <p:nvPr/>
            </p:nvGrpSpPr>
            <p:grpSpPr>
              <a:xfrm rot="10800000" flipV="1">
                <a:off x="5302677" y="7473673"/>
                <a:ext cx="142241" cy="133845"/>
                <a:chOff x="2725109" y="8182970"/>
                <a:chExt cx="142241" cy="130142"/>
              </a:xfrm>
            </p:grpSpPr>
            <p:sp>
              <p:nvSpPr>
                <p:cNvPr id="160" name="Google Shape;535;p6">
                  <a:extLst>
                    <a:ext uri="{FF2B5EF4-FFF2-40B4-BE49-F238E27FC236}">
                      <a16:creationId xmlns:a16="http://schemas.microsoft.com/office/drawing/2014/main" id="{23DEAB15-B8F9-C09D-921B-4B649645D8A3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61" name="Google Shape;536;p6">
                  <a:extLst>
                    <a:ext uri="{FF2B5EF4-FFF2-40B4-BE49-F238E27FC236}">
                      <a16:creationId xmlns:a16="http://schemas.microsoft.com/office/drawing/2014/main" id="{B57AD713-3451-4DBC-DB4B-8E5C0D6BECA6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57" name="Groupe 156">
                <a:extLst>
                  <a:ext uri="{FF2B5EF4-FFF2-40B4-BE49-F238E27FC236}">
                    <a16:creationId xmlns:a16="http://schemas.microsoft.com/office/drawing/2014/main" id="{6979D437-D447-DD1C-99A2-C9648D0DB67E}"/>
                  </a:ext>
                </a:extLst>
              </p:cNvPr>
              <p:cNvGrpSpPr/>
              <p:nvPr/>
            </p:nvGrpSpPr>
            <p:grpSpPr>
              <a:xfrm rot="13528994" flipV="1">
                <a:off x="5650387" y="7698870"/>
                <a:ext cx="146288" cy="130142"/>
                <a:chOff x="2725109" y="8182970"/>
                <a:chExt cx="142241" cy="130142"/>
              </a:xfrm>
            </p:grpSpPr>
            <p:sp>
              <p:nvSpPr>
                <p:cNvPr id="158" name="Google Shape;535;p6">
                  <a:extLst>
                    <a:ext uri="{FF2B5EF4-FFF2-40B4-BE49-F238E27FC236}">
                      <a16:creationId xmlns:a16="http://schemas.microsoft.com/office/drawing/2014/main" id="{F0E4C3B2-03EF-95B5-7B3C-5CBFC3651E7A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59" name="Google Shape;536;p6">
                  <a:extLst>
                    <a:ext uri="{FF2B5EF4-FFF2-40B4-BE49-F238E27FC236}">
                      <a16:creationId xmlns:a16="http://schemas.microsoft.com/office/drawing/2014/main" id="{D1AC25FB-1454-295E-73AD-FD66C3872270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166" name="Groupe 165">
              <a:extLst>
                <a:ext uri="{FF2B5EF4-FFF2-40B4-BE49-F238E27FC236}">
                  <a16:creationId xmlns:a16="http://schemas.microsoft.com/office/drawing/2014/main" id="{10AB6063-2E60-DF4F-75BE-F20DEEA941BB}"/>
                </a:ext>
              </a:extLst>
            </p:cNvPr>
            <p:cNvGrpSpPr/>
            <p:nvPr/>
          </p:nvGrpSpPr>
          <p:grpSpPr>
            <a:xfrm rot="19494324">
              <a:off x="4958097" y="7553039"/>
              <a:ext cx="142241" cy="130142"/>
              <a:chOff x="2725109" y="8182970"/>
              <a:chExt cx="142241" cy="130142"/>
            </a:xfrm>
          </p:grpSpPr>
          <p:sp>
            <p:nvSpPr>
              <p:cNvPr id="167" name="Google Shape;535;p6">
                <a:extLst>
                  <a:ext uri="{FF2B5EF4-FFF2-40B4-BE49-F238E27FC236}">
                    <a16:creationId xmlns:a16="http://schemas.microsoft.com/office/drawing/2014/main" id="{A38D1943-8316-246B-FAF3-01A1E9C0D5AC}"/>
                  </a:ext>
                </a:extLst>
              </p:cNvPr>
              <p:cNvSpPr/>
              <p:nvPr/>
            </p:nvSpPr>
            <p:spPr>
              <a:xfrm>
                <a:off x="2725109" y="8182970"/>
                <a:ext cx="107936" cy="107957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90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" name="Google Shape;536;p6">
                <a:extLst>
                  <a:ext uri="{FF2B5EF4-FFF2-40B4-BE49-F238E27FC236}">
                    <a16:creationId xmlns:a16="http://schemas.microsoft.com/office/drawing/2014/main" id="{A747FA2A-BCA1-DAA1-1667-AF74EBF4FA81}"/>
                  </a:ext>
                </a:extLst>
              </p:cNvPr>
              <p:cNvSpPr/>
              <p:nvPr/>
            </p:nvSpPr>
            <p:spPr>
              <a:xfrm>
                <a:off x="2759464" y="8241386"/>
                <a:ext cx="107886" cy="71726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90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9" name="Groupe 168">
              <a:extLst>
                <a:ext uri="{FF2B5EF4-FFF2-40B4-BE49-F238E27FC236}">
                  <a16:creationId xmlns:a16="http://schemas.microsoft.com/office/drawing/2014/main" id="{D3A1E20E-4B77-BBA6-63D9-9EED3D6E627E}"/>
                </a:ext>
              </a:extLst>
            </p:cNvPr>
            <p:cNvGrpSpPr/>
            <p:nvPr/>
          </p:nvGrpSpPr>
          <p:grpSpPr>
            <a:xfrm rot="18874031">
              <a:off x="5909022" y="8898683"/>
              <a:ext cx="931610" cy="404424"/>
              <a:chOff x="6098239" y="9130689"/>
              <a:chExt cx="931610" cy="404424"/>
            </a:xfrm>
          </p:grpSpPr>
          <p:sp>
            <p:nvSpPr>
              <p:cNvPr id="170" name="Google Shape;575;p6">
                <a:extLst>
                  <a:ext uri="{FF2B5EF4-FFF2-40B4-BE49-F238E27FC236}">
                    <a16:creationId xmlns:a16="http://schemas.microsoft.com/office/drawing/2014/main" id="{3339EC68-163F-7BE1-DFE1-4DC1C30A6600}"/>
                  </a:ext>
                </a:extLst>
              </p:cNvPr>
              <p:cNvSpPr/>
              <p:nvPr/>
            </p:nvSpPr>
            <p:spPr>
              <a:xfrm>
                <a:off x="6098239" y="9130689"/>
                <a:ext cx="218399" cy="404424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" name="Google Shape;575;p6">
                <a:extLst>
                  <a:ext uri="{FF2B5EF4-FFF2-40B4-BE49-F238E27FC236}">
                    <a16:creationId xmlns:a16="http://schemas.microsoft.com/office/drawing/2014/main" id="{2B09345D-74FE-EAF3-3BAC-A9166171B605}"/>
                  </a:ext>
                </a:extLst>
              </p:cNvPr>
              <p:cNvSpPr/>
              <p:nvPr/>
            </p:nvSpPr>
            <p:spPr>
              <a:xfrm>
                <a:off x="6335976" y="9130689"/>
                <a:ext cx="218399" cy="404424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" name="Google Shape;575;p6">
                <a:extLst>
                  <a:ext uri="{FF2B5EF4-FFF2-40B4-BE49-F238E27FC236}">
                    <a16:creationId xmlns:a16="http://schemas.microsoft.com/office/drawing/2014/main" id="{8555325B-D66B-3543-4B10-4AC146234888}"/>
                  </a:ext>
                </a:extLst>
              </p:cNvPr>
              <p:cNvSpPr/>
              <p:nvPr/>
            </p:nvSpPr>
            <p:spPr>
              <a:xfrm>
                <a:off x="6573713" y="9130689"/>
                <a:ext cx="218399" cy="404424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575;p6">
                <a:extLst>
                  <a:ext uri="{FF2B5EF4-FFF2-40B4-BE49-F238E27FC236}">
                    <a16:creationId xmlns:a16="http://schemas.microsoft.com/office/drawing/2014/main" id="{5F16DD45-EE58-1859-3EF6-2110054F43DC}"/>
                  </a:ext>
                </a:extLst>
              </p:cNvPr>
              <p:cNvSpPr/>
              <p:nvPr/>
            </p:nvSpPr>
            <p:spPr>
              <a:xfrm>
                <a:off x="6811450" y="9130689"/>
                <a:ext cx="218399" cy="404424"/>
              </a:xfrm>
              <a:prstGeom prst="roundRect">
                <a:avLst>
                  <a:gd name="adj" fmla="val 16667"/>
                </a:avLst>
              </a:prstGeom>
              <a:noFill/>
              <a:ln w="127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4" name="Groupe 173">
              <a:extLst>
                <a:ext uri="{FF2B5EF4-FFF2-40B4-BE49-F238E27FC236}">
                  <a16:creationId xmlns:a16="http://schemas.microsoft.com/office/drawing/2014/main" id="{3B3910B9-D71D-E19C-48D0-01443E8935C6}"/>
                </a:ext>
              </a:extLst>
            </p:cNvPr>
            <p:cNvGrpSpPr/>
            <p:nvPr/>
          </p:nvGrpSpPr>
          <p:grpSpPr>
            <a:xfrm rot="10981348">
              <a:off x="5960731" y="8065479"/>
              <a:ext cx="560152" cy="544750"/>
              <a:chOff x="5324675" y="8687144"/>
              <a:chExt cx="560152" cy="544750"/>
            </a:xfrm>
          </p:grpSpPr>
          <p:grpSp>
            <p:nvGrpSpPr>
              <p:cNvPr id="175" name="Groupe 174">
                <a:extLst>
                  <a:ext uri="{FF2B5EF4-FFF2-40B4-BE49-F238E27FC236}">
                    <a16:creationId xmlns:a16="http://schemas.microsoft.com/office/drawing/2014/main" id="{0B115DCE-8CB5-F43F-F4E2-E95468FA12E1}"/>
                  </a:ext>
                </a:extLst>
              </p:cNvPr>
              <p:cNvGrpSpPr/>
              <p:nvPr/>
            </p:nvGrpSpPr>
            <p:grpSpPr>
              <a:xfrm rot="13202962">
                <a:off x="5324675" y="8687144"/>
                <a:ext cx="142241" cy="130142"/>
                <a:chOff x="2725109" y="8182970"/>
                <a:chExt cx="142241" cy="130142"/>
              </a:xfrm>
            </p:grpSpPr>
            <p:sp>
              <p:nvSpPr>
                <p:cNvPr id="185" name="Google Shape;535;p6">
                  <a:extLst>
                    <a:ext uri="{FF2B5EF4-FFF2-40B4-BE49-F238E27FC236}">
                      <a16:creationId xmlns:a16="http://schemas.microsoft.com/office/drawing/2014/main" id="{D047696A-9B3A-7CAE-6584-0EC67A8A97AE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6" name="Google Shape;536;p6">
                  <a:extLst>
                    <a:ext uri="{FF2B5EF4-FFF2-40B4-BE49-F238E27FC236}">
                      <a16:creationId xmlns:a16="http://schemas.microsoft.com/office/drawing/2014/main" id="{819E7501-BFF1-DE9C-51A4-68B29CDAACF1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6" name="Groupe 175">
                <a:extLst>
                  <a:ext uri="{FF2B5EF4-FFF2-40B4-BE49-F238E27FC236}">
                    <a16:creationId xmlns:a16="http://schemas.microsoft.com/office/drawing/2014/main" id="{A2752886-A17F-25B8-70AC-FD1DF5E6A27A}"/>
                  </a:ext>
                </a:extLst>
              </p:cNvPr>
              <p:cNvGrpSpPr/>
              <p:nvPr/>
            </p:nvGrpSpPr>
            <p:grpSpPr>
              <a:xfrm rot="13439460">
                <a:off x="5462463" y="8833975"/>
                <a:ext cx="142241" cy="130142"/>
                <a:chOff x="2725109" y="8182970"/>
                <a:chExt cx="142241" cy="130142"/>
              </a:xfrm>
            </p:grpSpPr>
            <p:sp>
              <p:nvSpPr>
                <p:cNvPr id="183" name="Google Shape;535;p6">
                  <a:extLst>
                    <a:ext uri="{FF2B5EF4-FFF2-40B4-BE49-F238E27FC236}">
                      <a16:creationId xmlns:a16="http://schemas.microsoft.com/office/drawing/2014/main" id="{E831D481-8217-B643-DFC3-BAD175F02E6B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4" name="Google Shape;536;p6">
                  <a:extLst>
                    <a:ext uri="{FF2B5EF4-FFF2-40B4-BE49-F238E27FC236}">
                      <a16:creationId xmlns:a16="http://schemas.microsoft.com/office/drawing/2014/main" id="{98573AA0-DA64-315F-9930-2FD09F30F6EE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7" name="Groupe 176">
                <a:extLst>
                  <a:ext uri="{FF2B5EF4-FFF2-40B4-BE49-F238E27FC236}">
                    <a16:creationId xmlns:a16="http://schemas.microsoft.com/office/drawing/2014/main" id="{9EBC479B-CF07-F5F1-4026-8D31B6F5430D}"/>
                  </a:ext>
                </a:extLst>
              </p:cNvPr>
              <p:cNvGrpSpPr/>
              <p:nvPr/>
            </p:nvGrpSpPr>
            <p:grpSpPr>
              <a:xfrm rot="13571423">
                <a:off x="5602169" y="8971175"/>
                <a:ext cx="142241" cy="130142"/>
                <a:chOff x="2725109" y="8182970"/>
                <a:chExt cx="142241" cy="130142"/>
              </a:xfrm>
            </p:grpSpPr>
            <p:sp>
              <p:nvSpPr>
                <p:cNvPr id="181" name="Google Shape;535;p6">
                  <a:extLst>
                    <a:ext uri="{FF2B5EF4-FFF2-40B4-BE49-F238E27FC236}">
                      <a16:creationId xmlns:a16="http://schemas.microsoft.com/office/drawing/2014/main" id="{DB021851-460D-0549-F44F-0A6CBE5825E4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2" name="Google Shape;536;p6">
                  <a:extLst>
                    <a:ext uri="{FF2B5EF4-FFF2-40B4-BE49-F238E27FC236}">
                      <a16:creationId xmlns:a16="http://schemas.microsoft.com/office/drawing/2014/main" id="{6A28A874-A5D1-F56D-B2D6-B232D3C36511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178" name="Groupe 177">
                <a:extLst>
                  <a:ext uri="{FF2B5EF4-FFF2-40B4-BE49-F238E27FC236}">
                    <a16:creationId xmlns:a16="http://schemas.microsoft.com/office/drawing/2014/main" id="{6AC6139B-D7D6-DCDE-2CE8-3DB1D5421C60}"/>
                  </a:ext>
                </a:extLst>
              </p:cNvPr>
              <p:cNvGrpSpPr/>
              <p:nvPr/>
            </p:nvGrpSpPr>
            <p:grpSpPr>
              <a:xfrm rot="13202962">
                <a:off x="5742586" y="9101752"/>
                <a:ext cx="142241" cy="130142"/>
                <a:chOff x="2725109" y="8182970"/>
                <a:chExt cx="142241" cy="130142"/>
              </a:xfrm>
            </p:grpSpPr>
            <p:sp>
              <p:nvSpPr>
                <p:cNvPr id="179" name="Google Shape;535;p6">
                  <a:extLst>
                    <a:ext uri="{FF2B5EF4-FFF2-40B4-BE49-F238E27FC236}">
                      <a16:creationId xmlns:a16="http://schemas.microsoft.com/office/drawing/2014/main" id="{DAC2DDA6-1EE3-866B-741C-AC4607BD690C}"/>
                    </a:ext>
                  </a:extLst>
                </p:cNvPr>
                <p:cNvSpPr/>
                <p:nvPr/>
              </p:nvSpPr>
              <p:spPr>
                <a:xfrm>
                  <a:off x="2725109" y="8182970"/>
                  <a:ext cx="107936" cy="107957"/>
                </a:xfrm>
                <a:prstGeom prst="ellipse">
                  <a:avLst/>
                </a:pr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80" name="Google Shape;536;p6">
                  <a:extLst>
                    <a:ext uri="{FF2B5EF4-FFF2-40B4-BE49-F238E27FC236}">
                      <a16:creationId xmlns:a16="http://schemas.microsoft.com/office/drawing/2014/main" id="{AFD10C01-8ACF-B476-D835-F472F569E83A}"/>
                    </a:ext>
                  </a:extLst>
                </p:cNvPr>
                <p:cNvSpPr/>
                <p:nvPr/>
              </p:nvSpPr>
              <p:spPr>
                <a:xfrm>
                  <a:off x="2759464" y="8241386"/>
                  <a:ext cx="107886" cy="71726"/>
                </a:xfrm>
                <a:prstGeom prst="roundRect">
                  <a:avLst>
                    <a:gd name="adj" fmla="val 16667"/>
                  </a:avLst>
                </a:prstGeom>
                <a:noFill/>
                <a:ln w="12700" cap="flat" cmpd="sng">
                  <a:solidFill>
                    <a:schemeClr val="dk1"/>
                  </a:solidFill>
                  <a:prstDash val="solid"/>
                  <a:miter lim="800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900" i="0" u="none" strike="noStrike" cap="none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189" name="ZoneTexte 188">
            <a:extLst>
              <a:ext uri="{FF2B5EF4-FFF2-40B4-BE49-F238E27FC236}">
                <a16:creationId xmlns:a16="http://schemas.microsoft.com/office/drawing/2014/main" id="{1C578142-AB4D-158B-6494-C0BBF9CFAA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756372" y="6638072"/>
            <a:ext cx="1212191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Échanges collectifs</a:t>
            </a:r>
          </a:p>
        </p:txBody>
      </p:sp>
      <p:pic>
        <p:nvPicPr>
          <p:cNvPr id="3" name="Image 2" descr="Une image contenant habits, personne, intérieur, chaise&#10;&#10;Le contenu généré par l’IA peut être incorrect.">
            <a:extLst>
              <a:ext uri="{FF2B5EF4-FFF2-40B4-BE49-F238E27FC236}">
                <a16:creationId xmlns:a16="http://schemas.microsoft.com/office/drawing/2014/main" id="{849A6069-8507-54A7-CB67-4517F7DA5C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09" y="7398166"/>
            <a:ext cx="3737724" cy="203875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"/>
          <p:cNvSpPr/>
          <p:nvPr/>
        </p:nvSpPr>
        <p:spPr>
          <a:xfrm>
            <a:off x="3550987" y="10126944"/>
            <a:ext cx="454526" cy="202620"/>
          </a:xfrm>
          <a:prstGeom prst="roundRect">
            <a:avLst>
              <a:gd name="adj" fmla="val 50000"/>
            </a:avLst>
          </a:prstGeom>
          <a:solidFill>
            <a:srgbClr val="37393B"/>
          </a:solidFill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2/2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17" name="Google Shape;117;p4"/>
          <p:cNvGrpSpPr/>
          <p:nvPr/>
        </p:nvGrpSpPr>
        <p:grpSpPr>
          <a:xfrm>
            <a:off x="556394" y="4167617"/>
            <a:ext cx="6460747" cy="2886484"/>
            <a:chOff x="556394" y="5628681"/>
            <a:chExt cx="6460747" cy="2679680"/>
          </a:xfrm>
        </p:grpSpPr>
        <p:sp>
          <p:nvSpPr>
            <p:cNvPr id="118" name="Google Shape;118;p4"/>
            <p:cNvSpPr/>
            <p:nvPr/>
          </p:nvSpPr>
          <p:spPr>
            <a:xfrm>
              <a:off x="556394" y="5771325"/>
              <a:ext cx="6460747" cy="2537036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Procéder à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recherches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sur l’art et la symbolique des blasons, lister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types de supports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pouvant intervenir dans l’élaboration du sien (images, citations, photos, objets, etc.), réviser des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notions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liées à la thématique envisagée.</a:t>
              </a:r>
            </a:p>
            <a:p>
              <a:pPr marL="29210" marR="122554" lvl="0" indent="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répartir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en groupes de 4 ou 5 puis installer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espace de travail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en îlots possiblement divisés en espaces individuels dans un premier temps.</a:t>
              </a: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Prendre un blason préalablement imprimé sur papier ou délimiter le sien sur une tablette ou ardoise individuelle, puis y agencer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éléments structurants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élaborés en réponse à la question.</a:t>
              </a:r>
            </a:p>
            <a:p>
              <a:pPr marL="29210" marR="122554" lvl="0" indent="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Echanger sur les blasons individuels. Le modérateur assure la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prise de parole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de chacun pour structurer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blason commun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 Le scribe note les idées et leurs possibles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figurations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 Sur un nouveau support vierge (cloison mobile par exemple), chaque groupe élabore ce blason de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synthèse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 Le scribe peut poursuivre son travail sous la forme de tracés cette fois-ci.</a:t>
              </a:r>
            </a:p>
            <a:p>
              <a:pPr marL="29210" marR="122554" lvl="0" indent="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00660" marR="122554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Les rapporteurs de chaque groupe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présentent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les blasons communs et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choix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qui ont guidé leur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structuration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tout en permettant l’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échange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avec les autres groupes.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56395" y="5628681"/>
              <a:ext cx="2314552" cy="245846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la personne apprenante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" name="Google Shape;120;p4"/>
          <p:cNvGrpSpPr/>
          <p:nvPr/>
        </p:nvGrpSpPr>
        <p:grpSpPr>
          <a:xfrm>
            <a:off x="539878" y="443449"/>
            <a:ext cx="6468746" cy="3535587"/>
            <a:chOff x="539878" y="702393"/>
            <a:chExt cx="6468746" cy="3788687"/>
          </a:xfrm>
        </p:grpSpPr>
        <p:sp>
          <p:nvSpPr>
            <p:cNvPr id="121" name="Google Shape;121;p4"/>
            <p:cNvSpPr/>
            <p:nvPr/>
          </p:nvSpPr>
          <p:spPr>
            <a:xfrm>
              <a:off x="547876" y="900851"/>
              <a:ext cx="6460748" cy="3590229"/>
            </a:xfrm>
            <a:prstGeom prst="roundRect">
              <a:avLst>
                <a:gd name="adj" fmla="val 880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9209" marR="0" lvl="0" indent="0" algn="l" rtl="0">
                <a:lnSpc>
                  <a:spcPts val="12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Préparation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Concevoir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présentation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choisir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thématique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ouverte à l’interprétation, définir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format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(A4, A3 ou autre, nombre de cases, support) et organiser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temps de travail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29209" marR="0" lvl="0" indent="0" algn="l" rtl="0">
                <a:lnSpc>
                  <a:spcPts val="12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Démarrage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Présenter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au groupe ce qu’est un blason, son origine, son intérêt pédagogique, et en montrer quelques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exemples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(par projection éventuellement). Expliquer les consignes et former les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groupes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.</a:t>
              </a: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Proposer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question ouverte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liée à la thématique (ex. : « </a:t>
              </a:r>
              <a:r>
                <a:rPr lang="fr-FR" sz="1100" b="0" i="1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Pour moi, la sexualité c’est…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», « </a:t>
              </a:r>
              <a:r>
                <a:rPr lang="fr-FR" sz="1100" b="0" i="1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Pour moi, le service public implique… 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», « </a:t>
              </a:r>
              <a:r>
                <a:rPr lang="fr-FR" sz="1100" b="0" i="1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Mon blason de la démocratie 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», « </a:t>
              </a:r>
              <a:r>
                <a:rPr lang="fr-FR" sz="1100" b="0" i="1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Le blason d’une entreprise responsable 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» etc.) et préciser le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nombre d’éléments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attendus.</a:t>
              </a: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Inviter les groupes à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échanger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sur leurs productions individuelles et à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organiser la collaboration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(modérateur, scribe, rapporteur).</a:t>
              </a:r>
            </a:p>
            <a:p>
              <a:pPr marL="29209" marR="0" lvl="0" indent="0" algn="l" rtl="0">
                <a:lnSpc>
                  <a:spcPts val="12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Echang</a:t>
              </a:r>
              <a:r>
                <a:rPr lang="fr-FR" sz="1100" b="1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e collectif</a:t>
              </a:r>
              <a:endParaRPr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Après un éventuel temps d’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exposition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mettre en place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espace de présentation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ouvert (cercle, ellipse, etc.) et faciliter la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prise de parole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pour que chaque groupe expose son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blason commun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, via son rapporteur, puis écoute ceux des autres et réagisse si souhaité.</a:t>
              </a:r>
            </a:p>
            <a:p>
              <a:pPr marL="29209" marR="0" lvl="0" indent="0" algn="l" rtl="0">
                <a:lnSpc>
                  <a:spcPts val="1200"/>
                </a:lnSpc>
                <a:spcBef>
                  <a:spcPts val="765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0" u="none" strike="noStrike" cap="none" dirty="0">
                  <a:solidFill>
                    <a:srgbClr val="F06657"/>
                  </a:solidFill>
                  <a:latin typeface="Calibri"/>
                  <a:ea typeface="Calibri"/>
                  <a:cs typeface="Calibri"/>
                  <a:sym typeface="Calibri"/>
                </a:rPr>
                <a:t>Synthèse et conclusion</a:t>
              </a:r>
              <a:endParaRPr lang="fr-FR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257809" marR="0" lvl="0" indent="-229234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36393B"/>
                </a:buClr>
                <a:buSzPts val="1100"/>
                <a:buFont typeface="Calibri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Animer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mise en commun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: quels éléments reviennent ? Peut-on formuler une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devise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commune ? À quoi servirait un blason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collectif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ensuite ?</a:t>
              </a:r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39878" y="702393"/>
              <a:ext cx="2331069" cy="247175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 w="9525" cap="flat" cmpd="sng">
              <a:noFill/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Ce que fait l</a:t>
              </a: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a personne enseignante</a:t>
              </a:r>
              <a:endParaRPr sz="140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</p:grpSp>
      <p:grpSp>
        <p:nvGrpSpPr>
          <p:cNvPr id="123" name="Google Shape;123;p4"/>
          <p:cNvGrpSpPr/>
          <p:nvPr/>
        </p:nvGrpSpPr>
        <p:grpSpPr>
          <a:xfrm>
            <a:off x="556392" y="7213876"/>
            <a:ext cx="3186431" cy="1733315"/>
            <a:chOff x="556392" y="7213876"/>
            <a:chExt cx="3186431" cy="1733315"/>
          </a:xfrm>
        </p:grpSpPr>
        <p:sp>
          <p:nvSpPr>
            <p:cNvPr id="124" name="Google Shape;124;p4"/>
            <p:cNvSpPr/>
            <p:nvPr/>
          </p:nvSpPr>
          <p:spPr>
            <a:xfrm>
              <a:off x="556392" y="7403003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200659" marR="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Adapter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la consigne au niveau et aux enjeux de la formation,</a:t>
              </a:r>
            </a:p>
            <a:p>
              <a:pPr marL="200659" marR="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Favoriser un </a:t>
              </a: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climat de confiance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(ni un test artistique ni un exercice évalué),</a:t>
              </a:r>
            </a:p>
            <a:p>
              <a:pPr marL="200659" marR="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Varier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les supports pour favoriser la créativité et l’implication,</a:t>
              </a:r>
            </a:p>
            <a:p>
              <a:pPr marL="200659" marR="0" lvl="0" indent="-171450" algn="l" rtl="0">
                <a:lnSpc>
                  <a:spcPts val="12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 panose="020B0604020202020204" pitchFamily="34" charset="0"/>
                <a:buChar char="•"/>
              </a:pPr>
              <a:r>
                <a:rPr lang="fr-FR" sz="1100" b="1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Prolonger</a:t>
              </a:r>
              <a:r>
                <a:rPr lang="fr-FR" sz="1100" b="0" i="0" u="none" strike="noStrike" cap="none" dirty="0">
                  <a:solidFill>
                    <a:srgbClr val="36393B"/>
                  </a:solidFill>
                  <a:latin typeface="Calibri"/>
                  <a:ea typeface="Calibri"/>
                  <a:cs typeface="Calibri"/>
                  <a:sym typeface="Calibri"/>
                </a:rPr>
                <a:t> l’activité par l’utilisation des productions (réflexion ultérieure, évaluation formative, introduction à un nouveau thème...).</a:t>
              </a: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56394" y="7213876"/>
              <a:ext cx="1384914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Conseils / variantes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" name="Google Shape;126;p4"/>
          <p:cNvGrpSpPr/>
          <p:nvPr/>
        </p:nvGrpSpPr>
        <p:grpSpPr>
          <a:xfrm>
            <a:off x="3832252" y="7207870"/>
            <a:ext cx="3186431" cy="1733315"/>
            <a:chOff x="3832252" y="7207870"/>
            <a:chExt cx="3186431" cy="1733315"/>
          </a:xfrm>
        </p:grpSpPr>
        <p:sp>
          <p:nvSpPr>
            <p:cNvPr id="127" name="Google Shape;127;p4"/>
            <p:cNvSpPr/>
            <p:nvPr/>
          </p:nvSpPr>
          <p:spPr>
            <a:xfrm>
              <a:off x="3832252" y="7396997"/>
              <a:ext cx="3186431" cy="1544188"/>
            </a:xfrm>
            <a:prstGeom prst="roundRect">
              <a:avLst>
                <a:gd name="adj" fmla="val 5901"/>
              </a:avLst>
            </a:prstGeom>
            <a:noFill/>
            <a:ln w="12700" cap="flat" cmpd="sng">
              <a:solidFill>
                <a:srgbClr val="F0665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1" i="1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Le blason, un outil d'animation aux nombreuses applications :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lang="fr-FR" sz="1100" b="0" i="0" u="none" strike="noStrike" cap="none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  <a:hlinkClick r:id="rId3"/>
                </a:rPr>
                <a:t>https://journees-scientifiques.fr/%3F201801Ress/download%26file%3DBlason1.pdf&amp;ved=2ahUKEwjpjNfU0f2NAxWNT6QEHfREAckQFnoECBUQAQ&amp;usg=AOvVaw3brQog3vD6AjcNvxAOaQ4C</a:t>
              </a: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endParaRPr lang="fr-FR" sz="11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3832254" y="7207870"/>
              <a:ext cx="1546196" cy="238760"/>
            </a:xfrm>
            <a:custGeom>
              <a:avLst/>
              <a:gdLst/>
              <a:ahLst/>
              <a:cxnLst/>
              <a:rect l="l" t="t" r="r" b="b"/>
              <a:pathLst>
                <a:path w="1224914" h="238759" extrusionOk="0">
                  <a:moveTo>
                    <a:pt x="1174610" y="0"/>
                  </a:moveTo>
                  <a:lnTo>
                    <a:pt x="49936" y="0"/>
                  </a:lnTo>
                  <a:lnTo>
                    <a:pt x="30496" y="3923"/>
                  </a:lnTo>
                  <a:lnTo>
                    <a:pt x="14624" y="14624"/>
                  </a:lnTo>
                  <a:lnTo>
                    <a:pt x="3923" y="30496"/>
                  </a:lnTo>
                  <a:lnTo>
                    <a:pt x="0" y="49936"/>
                  </a:lnTo>
                  <a:lnTo>
                    <a:pt x="0" y="238353"/>
                  </a:lnTo>
                  <a:lnTo>
                    <a:pt x="1174610" y="238353"/>
                  </a:lnTo>
                  <a:lnTo>
                    <a:pt x="1194050" y="234430"/>
                  </a:lnTo>
                  <a:lnTo>
                    <a:pt x="1209922" y="223729"/>
                  </a:lnTo>
                  <a:lnTo>
                    <a:pt x="1220623" y="207856"/>
                  </a:lnTo>
                  <a:lnTo>
                    <a:pt x="1224546" y="188417"/>
                  </a:lnTo>
                  <a:lnTo>
                    <a:pt x="1224546" y="49936"/>
                  </a:lnTo>
                  <a:lnTo>
                    <a:pt x="1220623" y="30496"/>
                  </a:lnTo>
                  <a:lnTo>
                    <a:pt x="1209922" y="14624"/>
                  </a:lnTo>
                  <a:lnTo>
                    <a:pt x="1194050" y="3923"/>
                  </a:lnTo>
                  <a:lnTo>
                    <a:pt x="1174610" y="0"/>
                  </a:lnTo>
                  <a:close/>
                </a:path>
              </a:pathLst>
            </a:custGeom>
            <a:solidFill>
              <a:srgbClr val="F06657"/>
            </a:solidFill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360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</a:pPr>
              <a:r>
                <a:rPr lang="fr-FR" sz="1200" i="0" u="none" strike="noStrike" cap="none" dirty="0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Références inspirantes</a:t>
              </a:r>
              <a:endParaRPr sz="120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4"/>
          <p:cNvSpPr txBox="1"/>
          <p:nvPr/>
        </p:nvSpPr>
        <p:spPr>
          <a:xfrm>
            <a:off x="1796732" y="9088088"/>
            <a:ext cx="3963035" cy="695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Vous avez une question ou une remarque concernant cette fiche ?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Contactez nous : </a:t>
            </a:r>
            <a:r>
              <a:rPr lang="fr-FR" sz="1100" b="0" i="0" u="sng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contact@learninglab-network.com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90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Plus de fiches sur : </a:t>
            </a:r>
            <a:r>
              <a:rPr lang="fr-FR" sz="1100" b="0" i="0" u="sng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www.learninglab-network.com</a:t>
            </a:r>
            <a:r>
              <a:rPr lang="fr-FR" sz="1100" b="0" i="0" u="none" strike="noStrike" cap="none">
                <a:solidFill>
                  <a:srgbClr val="36393B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6393B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834</Words>
  <Application>Microsoft Office PowerPoint</Application>
  <PresentationFormat>Personnalisé</PresentationFormat>
  <Paragraphs>75</Paragraphs>
  <Slides>2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8" baseType="lpstr">
      <vt:lpstr>Montserrat</vt:lpstr>
      <vt:lpstr>Palatino Linotype</vt:lpstr>
      <vt:lpstr>Arial</vt:lpstr>
      <vt:lpstr>Calibri</vt:lpstr>
      <vt:lpstr>Tahoma</vt:lpstr>
      <vt:lpstr>Office Theme</vt:lpstr>
      <vt:lpstr>Blason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Modèle de fiche activité</dc:title>
  <dc:creator>VARROT Patrick</dc:creator>
  <cp:lastModifiedBy>VARROT Patrick</cp:lastModifiedBy>
  <cp:revision>16</cp:revision>
  <dcterms:created xsi:type="dcterms:W3CDTF">2023-12-19T15:17:25Z</dcterms:created>
  <dcterms:modified xsi:type="dcterms:W3CDTF">2026-05-26T08:01:26Z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2023-03-21T00:00:00Z</vt:filetime>
  </property>
  <property fmtid="{D5CDD505-2E9C-101B-9397-08002B2CF9AE}" pid="3" name="Creator">
    <vt:lpwstr>Adobe Illustrator 27.3 (Macintosh)</vt:lpwstr>
  </property>
  <property fmtid="{D5CDD505-2E9C-101B-9397-08002B2CF9AE}" pid="4" name="LastSaved">
    <vt:filetime>2023-12-19T00:00:00Z</vt:filetime>
  </property>
  <property fmtid="{D5CDD505-2E9C-101B-9397-08002B2CF9AE}" pid="5" name="ContentTypeId">
    <vt:lpwstr>0x0101003DCCC1B8BBCBD044B0A3ED87D4360FB2</vt:lpwstr>
  </property>
  <property fmtid="{D5CDD505-2E9C-101B-9397-08002B2CF9AE}" pid="6" name="MediaServiceImageTags">
    <vt:lpwstr/>
  </property>
</Properties>
</file>