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10693400" cx="7556500"/>
  <p:notesSz cx="7556500" cy="10693400"/>
  <p:embeddedFontLst>
    <p:embeddedFont>
      <p:font typeface="Palatino Linotype"/>
      <p:regular r:id="rId12"/>
      <p:bold r:id="rId13"/>
      <p:italic r:id="rId14"/>
      <p:boldItalic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94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GoogleSlidesCustomDataVersion2">
      <go:slidesCustomData xmlns:go="http://customooxmlschemas.google.com/" r:id="rId16" roundtripDataSignature="AMtx7mi1AcA88ahJjRSZGrx2Me0WeQ5GS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941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PalatinoLinotype-bold.fntdata"/><Relationship Id="rId12" Type="http://schemas.openxmlformats.org/officeDocument/2006/relationships/font" Target="fonts/PalatinoLinotype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PalatinoLinotype-boldItalic.fntdata"/><Relationship Id="rId14" Type="http://schemas.openxmlformats.org/officeDocument/2006/relationships/font" Target="fonts/PalatinoLinotype-italic.fntdata"/><Relationship Id="rId16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59650" y="802000"/>
            <a:ext cx="5037900" cy="40100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755650" y="5079350"/>
            <a:ext cx="6045200" cy="48120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:notes"/>
          <p:cNvSpPr txBox="1"/>
          <p:nvPr>
            <p:ph idx="1" type="body"/>
          </p:nvPr>
        </p:nvSpPr>
        <p:spPr>
          <a:xfrm>
            <a:off x="755650" y="5079350"/>
            <a:ext cx="6045200" cy="48120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1:notes"/>
          <p:cNvSpPr/>
          <p:nvPr>
            <p:ph idx="2" type="sldImg"/>
          </p:nvPr>
        </p:nvSpPr>
        <p:spPr>
          <a:xfrm>
            <a:off x="2360613" y="801688"/>
            <a:ext cx="2835275" cy="40100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:notes"/>
          <p:cNvSpPr txBox="1"/>
          <p:nvPr>
            <p:ph idx="1" type="body"/>
          </p:nvPr>
        </p:nvSpPr>
        <p:spPr>
          <a:xfrm>
            <a:off x="755650" y="5079350"/>
            <a:ext cx="6045200" cy="48120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p2:notes"/>
          <p:cNvSpPr/>
          <p:nvPr>
            <p:ph idx="2" type="sldImg"/>
          </p:nvPr>
        </p:nvSpPr>
        <p:spPr>
          <a:xfrm>
            <a:off x="2360613" y="801688"/>
            <a:ext cx="2835275" cy="40100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:notes"/>
          <p:cNvSpPr txBox="1"/>
          <p:nvPr>
            <p:ph idx="1" type="body"/>
          </p:nvPr>
        </p:nvSpPr>
        <p:spPr>
          <a:xfrm>
            <a:off x="755650" y="5079350"/>
            <a:ext cx="6045200" cy="48120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3:notes"/>
          <p:cNvSpPr/>
          <p:nvPr>
            <p:ph idx="2" type="sldImg"/>
          </p:nvPr>
        </p:nvSpPr>
        <p:spPr>
          <a:xfrm>
            <a:off x="2360613" y="801688"/>
            <a:ext cx="2835275" cy="40100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:notes"/>
          <p:cNvSpPr txBox="1"/>
          <p:nvPr>
            <p:ph idx="1" type="body"/>
          </p:nvPr>
        </p:nvSpPr>
        <p:spPr>
          <a:xfrm>
            <a:off x="755650" y="5079350"/>
            <a:ext cx="6045200" cy="48120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4:notes"/>
          <p:cNvSpPr/>
          <p:nvPr>
            <p:ph idx="2" type="sldImg"/>
          </p:nvPr>
        </p:nvSpPr>
        <p:spPr>
          <a:xfrm>
            <a:off x="2360613" y="801688"/>
            <a:ext cx="2835275" cy="40100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5:notes"/>
          <p:cNvSpPr txBox="1"/>
          <p:nvPr>
            <p:ph idx="1" type="body"/>
          </p:nvPr>
        </p:nvSpPr>
        <p:spPr>
          <a:xfrm>
            <a:off x="755650" y="5079350"/>
            <a:ext cx="6045200" cy="48120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5:notes"/>
          <p:cNvSpPr/>
          <p:nvPr>
            <p:ph idx="2" type="sldImg"/>
          </p:nvPr>
        </p:nvSpPr>
        <p:spPr>
          <a:xfrm>
            <a:off x="2360613" y="801688"/>
            <a:ext cx="2835275" cy="40100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6:notes"/>
          <p:cNvSpPr txBox="1"/>
          <p:nvPr>
            <p:ph idx="1" type="body"/>
          </p:nvPr>
        </p:nvSpPr>
        <p:spPr>
          <a:xfrm>
            <a:off x="755650" y="5079350"/>
            <a:ext cx="6045200" cy="48120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6:notes"/>
          <p:cNvSpPr/>
          <p:nvPr>
            <p:ph idx="2" type="sldImg"/>
          </p:nvPr>
        </p:nvSpPr>
        <p:spPr>
          <a:xfrm>
            <a:off x="2360613" y="801688"/>
            <a:ext cx="2835275" cy="40100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png"/><Relationship Id="rId3" Type="http://schemas.openxmlformats.org/officeDocument/2006/relationships/image" Target="../media/image3.png"/><Relationship Id="rId4" Type="http://schemas.openxmlformats.org/officeDocument/2006/relationships/image" Target="../media/image14.png"/><Relationship Id="rId5" Type="http://schemas.openxmlformats.org/officeDocument/2006/relationships/image" Target="../media/image5.png"/><Relationship Id="rId6" Type="http://schemas.openxmlformats.org/officeDocument/2006/relationships/image" Target="../media/image10.jpg"/><Relationship Id="rId7" Type="http://schemas.openxmlformats.org/officeDocument/2006/relationships/image" Target="../media/image15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obj">
  <p:cSld name="OBJECT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8"/>
          <p:cNvSpPr txBox="1"/>
          <p:nvPr>
            <p:ph type="ctrTitle"/>
          </p:nvPr>
        </p:nvSpPr>
        <p:spPr>
          <a:xfrm>
            <a:off x="567213" y="3314954"/>
            <a:ext cx="6428422" cy="61555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8"/>
          <p:cNvSpPr txBox="1"/>
          <p:nvPr>
            <p:ph idx="1" type="subTitle"/>
          </p:nvPr>
        </p:nvSpPr>
        <p:spPr>
          <a:xfrm>
            <a:off x="1134427" y="5988303"/>
            <a:ext cx="5293995" cy="26733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8"/>
          <p:cNvSpPr txBox="1"/>
          <p:nvPr>
            <p:ph idx="11" type="ft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8"/>
          <p:cNvSpPr txBox="1"/>
          <p:nvPr>
            <p:ph idx="10" type="dt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8"/>
          <p:cNvSpPr txBox="1"/>
          <p:nvPr>
            <p:ph idx="12" type="sldNum"/>
          </p:nvPr>
        </p:nvSpPr>
        <p:spPr>
          <a:xfrm>
            <a:off x="3606148" y="10136730"/>
            <a:ext cx="37211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381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81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381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381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381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381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81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81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81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r>
              <a:rPr lang="fr-FR"/>
              <a:t> </a:t>
            </a:r>
            <a:r>
              <a:rPr lang="fr-FR">
                <a:solidFill>
                  <a:srgbClr val="36393B"/>
                </a:solidFill>
              </a:rPr>
              <a:t>2</a:t>
            </a:r>
            <a:endParaRPr/>
          </a:p>
        </p:txBody>
      </p:sp>
    </p:spTree>
  </p:cSld>
  <p:clrMapOvr>
    <a:masterClrMapping/>
  </p:clrMapOvr>
  <p:extLst>
    <p:ext uri="{DCECCB84-F9BA-43D5-87BE-67443E8EF086}">
      <p15:sldGuideLst>
        <p15:guide id="1" orient="horz" pos="3368">
          <p15:clr>
            <a:srgbClr val="FBAE40"/>
          </p15:clr>
        </p15:guide>
        <p15:guide id="2" pos="238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showMasterSp="0">
  <p:cSld name="Title and Content">
    <p:bg>
      <p:bgPr>
        <a:solidFill>
          <a:schemeClr val="lt1"/>
        </a:solidFill>
      </p:bgPr>
    </p:bg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9"/>
          <p:cNvSpPr/>
          <p:nvPr/>
        </p:nvSpPr>
        <p:spPr>
          <a:xfrm>
            <a:off x="0" y="1270"/>
            <a:ext cx="7560308" cy="10692130"/>
          </a:xfrm>
          <a:custGeom>
            <a:rect b="b" l="l" r="r" t="t"/>
            <a:pathLst>
              <a:path extrusionOk="0" h="10692130" w="7560309">
                <a:moveTo>
                  <a:pt x="7559992" y="0"/>
                </a:moveTo>
                <a:lnTo>
                  <a:pt x="0" y="0"/>
                </a:lnTo>
                <a:lnTo>
                  <a:pt x="0" y="10692003"/>
                </a:lnTo>
                <a:lnTo>
                  <a:pt x="7559992" y="10692003"/>
                </a:lnTo>
                <a:lnTo>
                  <a:pt x="7559992" y="0"/>
                </a:lnTo>
                <a:close/>
              </a:path>
            </a:pathLst>
          </a:custGeom>
          <a:solidFill>
            <a:srgbClr val="EB5E5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0" name="Google Shape;20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016308" y="412798"/>
            <a:ext cx="153669" cy="15367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9"/>
          <p:cNvSpPr/>
          <p:nvPr/>
        </p:nvSpPr>
        <p:spPr>
          <a:xfrm>
            <a:off x="7016381" y="81927"/>
            <a:ext cx="487680" cy="485140"/>
          </a:xfrm>
          <a:custGeom>
            <a:rect b="b" l="l" r="r" t="t"/>
            <a:pathLst>
              <a:path extrusionOk="0" h="485140" w="487679">
                <a:moveTo>
                  <a:pt x="130886" y="352640"/>
                </a:moveTo>
                <a:lnTo>
                  <a:pt x="130429" y="352158"/>
                </a:lnTo>
                <a:lnTo>
                  <a:pt x="130429" y="352640"/>
                </a:lnTo>
                <a:lnTo>
                  <a:pt x="130886" y="352640"/>
                </a:lnTo>
                <a:close/>
              </a:path>
              <a:path extrusionOk="0" h="485140" w="487679">
                <a:moveTo>
                  <a:pt x="487235" y="409232"/>
                </a:moveTo>
                <a:lnTo>
                  <a:pt x="482041" y="380238"/>
                </a:lnTo>
                <a:lnTo>
                  <a:pt x="465531" y="354571"/>
                </a:lnTo>
                <a:lnTo>
                  <a:pt x="463931" y="352971"/>
                </a:lnTo>
                <a:lnTo>
                  <a:pt x="464058" y="352653"/>
                </a:lnTo>
                <a:lnTo>
                  <a:pt x="435089" y="311899"/>
                </a:lnTo>
                <a:lnTo>
                  <a:pt x="420649" y="265798"/>
                </a:lnTo>
                <a:lnTo>
                  <a:pt x="420700" y="217944"/>
                </a:lnTo>
                <a:lnTo>
                  <a:pt x="435267" y="171881"/>
                </a:lnTo>
                <a:lnTo>
                  <a:pt x="464324" y="131178"/>
                </a:lnTo>
                <a:lnTo>
                  <a:pt x="481304" y="105867"/>
                </a:lnTo>
                <a:lnTo>
                  <a:pt x="487057" y="77000"/>
                </a:lnTo>
                <a:lnTo>
                  <a:pt x="481558" y="48094"/>
                </a:lnTo>
                <a:lnTo>
                  <a:pt x="464324" y="22148"/>
                </a:lnTo>
                <a:lnTo>
                  <a:pt x="438848" y="5448"/>
                </a:lnTo>
                <a:lnTo>
                  <a:pt x="409943" y="12"/>
                </a:lnTo>
                <a:lnTo>
                  <a:pt x="381114" y="5803"/>
                </a:lnTo>
                <a:lnTo>
                  <a:pt x="355282" y="23355"/>
                </a:lnTo>
                <a:lnTo>
                  <a:pt x="314274" y="52895"/>
                </a:lnTo>
                <a:lnTo>
                  <a:pt x="267766" y="67640"/>
                </a:lnTo>
                <a:lnTo>
                  <a:pt x="219443" y="67576"/>
                </a:lnTo>
                <a:lnTo>
                  <a:pt x="172961" y="52717"/>
                </a:lnTo>
                <a:lnTo>
                  <a:pt x="131127" y="22148"/>
                </a:lnTo>
                <a:lnTo>
                  <a:pt x="130810" y="22148"/>
                </a:lnTo>
                <a:lnTo>
                  <a:pt x="105283" y="5435"/>
                </a:lnTo>
                <a:lnTo>
                  <a:pt x="76339" y="0"/>
                </a:lnTo>
                <a:lnTo>
                  <a:pt x="47459" y="5803"/>
                </a:lnTo>
                <a:lnTo>
                  <a:pt x="22148" y="22847"/>
                </a:lnTo>
                <a:lnTo>
                  <a:pt x="5435" y="48374"/>
                </a:lnTo>
                <a:lnTo>
                  <a:pt x="0" y="77330"/>
                </a:lnTo>
                <a:lnTo>
                  <a:pt x="5803" y="106197"/>
                </a:lnTo>
                <a:lnTo>
                  <a:pt x="22847" y="131508"/>
                </a:lnTo>
                <a:lnTo>
                  <a:pt x="48056" y="148094"/>
                </a:lnTo>
                <a:lnTo>
                  <a:pt x="76657" y="153670"/>
                </a:lnTo>
                <a:lnTo>
                  <a:pt x="105295" y="148221"/>
                </a:lnTo>
                <a:lnTo>
                  <a:pt x="130568" y="131737"/>
                </a:lnTo>
                <a:lnTo>
                  <a:pt x="130568" y="132270"/>
                </a:lnTo>
                <a:lnTo>
                  <a:pt x="170903" y="101752"/>
                </a:lnTo>
                <a:lnTo>
                  <a:pt x="217081" y="85902"/>
                </a:lnTo>
                <a:lnTo>
                  <a:pt x="265430" y="84810"/>
                </a:lnTo>
                <a:lnTo>
                  <a:pt x="312280" y="98564"/>
                </a:lnTo>
                <a:lnTo>
                  <a:pt x="353936" y="127241"/>
                </a:lnTo>
                <a:lnTo>
                  <a:pt x="384467" y="167576"/>
                </a:lnTo>
                <a:lnTo>
                  <a:pt x="400316" y="213753"/>
                </a:lnTo>
                <a:lnTo>
                  <a:pt x="401408" y="262115"/>
                </a:lnTo>
                <a:lnTo>
                  <a:pt x="387654" y="308952"/>
                </a:lnTo>
                <a:lnTo>
                  <a:pt x="358965" y="350608"/>
                </a:lnTo>
                <a:lnTo>
                  <a:pt x="356666" y="352971"/>
                </a:lnTo>
                <a:lnTo>
                  <a:pt x="356882" y="352971"/>
                </a:lnTo>
                <a:lnTo>
                  <a:pt x="339636" y="378142"/>
                </a:lnTo>
                <a:lnTo>
                  <a:pt x="333590" y="406971"/>
                </a:lnTo>
                <a:lnTo>
                  <a:pt x="338785" y="435965"/>
                </a:lnTo>
                <a:lnTo>
                  <a:pt x="355282" y="461619"/>
                </a:lnTo>
                <a:lnTo>
                  <a:pt x="380453" y="478878"/>
                </a:lnTo>
                <a:lnTo>
                  <a:pt x="409282" y="484924"/>
                </a:lnTo>
                <a:lnTo>
                  <a:pt x="438277" y="479729"/>
                </a:lnTo>
                <a:lnTo>
                  <a:pt x="463931" y="463219"/>
                </a:lnTo>
                <a:lnTo>
                  <a:pt x="481190" y="438061"/>
                </a:lnTo>
                <a:lnTo>
                  <a:pt x="487235" y="409232"/>
                </a:lnTo>
                <a:close/>
              </a:path>
            </a:pathLst>
          </a:custGeom>
          <a:solidFill>
            <a:srgbClr val="36393B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2" name="Google Shape;22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4812" y="347785"/>
            <a:ext cx="114084" cy="114071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9"/>
          <p:cNvSpPr/>
          <p:nvPr/>
        </p:nvSpPr>
        <p:spPr>
          <a:xfrm>
            <a:off x="79170" y="100101"/>
            <a:ext cx="360045" cy="361950"/>
          </a:xfrm>
          <a:custGeom>
            <a:rect b="b" l="l" r="r" t="t"/>
            <a:pathLst>
              <a:path extrusionOk="0" h="361950" w="360045">
                <a:moveTo>
                  <a:pt x="261785" y="264541"/>
                </a:moveTo>
                <a:lnTo>
                  <a:pt x="261429" y="264883"/>
                </a:lnTo>
                <a:lnTo>
                  <a:pt x="261785" y="264883"/>
                </a:lnTo>
                <a:lnTo>
                  <a:pt x="261785" y="264541"/>
                </a:lnTo>
                <a:close/>
              </a:path>
              <a:path extrusionOk="0" h="361950" w="360045">
                <a:moveTo>
                  <a:pt x="359994" y="57873"/>
                </a:moveTo>
                <a:lnTo>
                  <a:pt x="356133" y="36347"/>
                </a:lnTo>
                <a:lnTo>
                  <a:pt x="343890" y="17297"/>
                </a:lnTo>
                <a:lnTo>
                  <a:pt x="325196" y="4495"/>
                </a:lnTo>
                <a:lnTo>
                  <a:pt x="303796" y="0"/>
                </a:lnTo>
                <a:lnTo>
                  <a:pt x="282270" y="3860"/>
                </a:lnTo>
                <a:lnTo>
                  <a:pt x="262039" y="17297"/>
                </a:lnTo>
                <a:lnTo>
                  <a:pt x="261810" y="17208"/>
                </a:lnTo>
                <a:lnTo>
                  <a:pt x="223253" y="42405"/>
                </a:lnTo>
                <a:lnTo>
                  <a:pt x="179565" y="50761"/>
                </a:lnTo>
                <a:lnTo>
                  <a:pt x="135877" y="42291"/>
                </a:lnTo>
                <a:lnTo>
                  <a:pt x="97396" y="17005"/>
                </a:lnTo>
                <a:lnTo>
                  <a:pt x="78600" y="4406"/>
                </a:lnTo>
                <a:lnTo>
                  <a:pt x="57175" y="139"/>
                </a:lnTo>
                <a:lnTo>
                  <a:pt x="35712" y="4216"/>
                </a:lnTo>
                <a:lnTo>
                  <a:pt x="16573" y="16891"/>
                </a:lnTo>
                <a:lnTo>
                  <a:pt x="4051" y="35915"/>
                </a:lnTo>
                <a:lnTo>
                  <a:pt x="12" y="57378"/>
                </a:lnTo>
                <a:lnTo>
                  <a:pt x="4305" y="78778"/>
                </a:lnTo>
                <a:lnTo>
                  <a:pt x="17348" y="97955"/>
                </a:lnTo>
                <a:lnTo>
                  <a:pt x="43040" y="136753"/>
                </a:lnTo>
                <a:lnTo>
                  <a:pt x="51562" y="180860"/>
                </a:lnTo>
                <a:lnTo>
                  <a:pt x="42926" y="224955"/>
                </a:lnTo>
                <a:lnTo>
                  <a:pt x="16459" y="264591"/>
                </a:lnTo>
                <a:lnTo>
                  <a:pt x="4038" y="283540"/>
                </a:lnTo>
                <a:lnTo>
                  <a:pt x="4318" y="326466"/>
                </a:lnTo>
                <a:lnTo>
                  <a:pt x="35915" y="357670"/>
                </a:lnTo>
                <a:lnTo>
                  <a:pt x="57404" y="361708"/>
                </a:lnTo>
                <a:lnTo>
                  <a:pt x="78841" y="357390"/>
                </a:lnTo>
                <a:lnTo>
                  <a:pt x="97637" y="344741"/>
                </a:lnTo>
                <a:lnTo>
                  <a:pt x="109943" y="326034"/>
                </a:lnTo>
                <a:lnTo>
                  <a:pt x="114084" y="304800"/>
                </a:lnTo>
                <a:lnTo>
                  <a:pt x="110045" y="283540"/>
                </a:lnTo>
                <a:lnTo>
                  <a:pt x="97815" y="264782"/>
                </a:lnTo>
                <a:lnTo>
                  <a:pt x="98209" y="264782"/>
                </a:lnTo>
                <a:lnTo>
                  <a:pt x="71577" y="226568"/>
                </a:lnTo>
                <a:lnTo>
                  <a:pt x="61988" y="182638"/>
                </a:lnTo>
                <a:lnTo>
                  <a:pt x="69583" y="138328"/>
                </a:lnTo>
                <a:lnTo>
                  <a:pt x="94475" y="98958"/>
                </a:lnTo>
                <a:lnTo>
                  <a:pt x="132676" y="72326"/>
                </a:lnTo>
                <a:lnTo>
                  <a:pt x="176606" y="62750"/>
                </a:lnTo>
                <a:lnTo>
                  <a:pt x="220929" y="70345"/>
                </a:lnTo>
                <a:lnTo>
                  <a:pt x="260299" y="95224"/>
                </a:lnTo>
                <a:lnTo>
                  <a:pt x="262039" y="96774"/>
                </a:lnTo>
                <a:lnTo>
                  <a:pt x="280720" y="109575"/>
                </a:lnTo>
                <a:lnTo>
                  <a:pt x="302120" y="114071"/>
                </a:lnTo>
                <a:lnTo>
                  <a:pt x="323646" y="110210"/>
                </a:lnTo>
                <a:lnTo>
                  <a:pt x="342696" y="97955"/>
                </a:lnTo>
                <a:lnTo>
                  <a:pt x="355498" y="79273"/>
                </a:lnTo>
                <a:lnTo>
                  <a:pt x="359994" y="57873"/>
                </a:lnTo>
                <a:close/>
              </a:path>
            </a:pathLst>
          </a:custGeom>
          <a:solidFill>
            <a:srgbClr val="01293E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4" name="Google Shape;24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5663" y="10238718"/>
            <a:ext cx="113512" cy="113525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Google Shape;25;p9"/>
          <p:cNvSpPr/>
          <p:nvPr/>
        </p:nvSpPr>
        <p:spPr>
          <a:xfrm>
            <a:off x="79184" y="10238448"/>
            <a:ext cx="360045" cy="358775"/>
          </a:xfrm>
          <a:custGeom>
            <a:rect b="b" l="l" r="r" t="t"/>
            <a:pathLst>
              <a:path extrusionOk="0" h="358775" w="360045">
                <a:moveTo>
                  <a:pt x="263575" y="97726"/>
                </a:moveTo>
                <a:lnTo>
                  <a:pt x="263232" y="97726"/>
                </a:lnTo>
                <a:lnTo>
                  <a:pt x="263575" y="98082"/>
                </a:lnTo>
                <a:lnTo>
                  <a:pt x="263575" y="97726"/>
                </a:lnTo>
                <a:close/>
              </a:path>
              <a:path extrusionOk="0" h="358775" w="360045">
                <a:moveTo>
                  <a:pt x="359930" y="301117"/>
                </a:moveTo>
                <a:lnTo>
                  <a:pt x="355638" y="279781"/>
                </a:lnTo>
                <a:lnTo>
                  <a:pt x="343052" y="261086"/>
                </a:lnTo>
                <a:lnTo>
                  <a:pt x="324434" y="248831"/>
                </a:lnTo>
                <a:lnTo>
                  <a:pt x="303301" y="244716"/>
                </a:lnTo>
                <a:lnTo>
                  <a:pt x="282143" y="248729"/>
                </a:lnTo>
                <a:lnTo>
                  <a:pt x="263474" y="260908"/>
                </a:lnTo>
                <a:lnTo>
                  <a:pt x="263474" y="260515"/>
                </a:lnTo>
                <a:lnTo>
                  <a:pt x="225450" y="287007"/>
                </a:lnTo>
                <a:lnTo>
                  <a:pt x="181737" y="296532"/>
                </a:lnTo>
                <a:lnTo>
                  <a:pt x="137642" y="288988"/>
                </a:lnTo>
                <a:lnTo>
                  <a:pt x="98463" y="264223"/>
                </a:lnTo>
                <a:lnTo>
                  <a:pt x="71970" y="226199"/>
                </a:lnTo>
                <a:lnTo>
                  <a:pt x="62433" y="182486"/>
                </a:lnTo>
                <a:lnTo>
                  <a:pt x="69989" y="138391"/>
                </a:lnTo>
                <a:lnTo>
                  <a:pt x="94754" y="99225"/>
                </a:lnTo>
                <a:lnTo>
                  <a:pt x="96291" y="97485"/>
                </a:lnTo>
                <a:lnTo>
                  <a:pt x="109029" y="78892"/>
                </a:lnTo>
                <a:lnTo>
                  <a:pt x="113499" y="57594"/>
                </a:lnTo>
                <a:lnTo>
                  <a:pt x="109664" y="36182"/>
                </a:lnTo>
                <a:lnTo>
                  <a:pt x="97472" y="17221"/>
                </a:lnTo>
                <a:lnTo>
                  <a:pt x="78879" y="4470"/>
                </a:lnTo>
                <a:lnTo>
                  <a:pt x="57581" y="0"/>
                </a:lnTo>
                <a:lnTo>
                  <a:pt x="36169" y="3848"/>
                </a:lnTo>
                <a:lnTo>
                  <a:pt x="17208" y="16040"/>
                </a:lnTo>
                <a:lnTo>
                  <a:pt x="4470" y="34620"/>
                </a:lnTo>
                <a:lnTo>
                  <a:pt x="0" y="55918"/>
                </a:lnTo>
                <a:lnTo>
                  <a:pt x="3835" y="77343"/>
                </a:lnTo>
                <a:lnTo>
                  <a:pt x="17208" y="97485"/>
                </a:lnTo>
                <a:lnTo>
                  <a:pt x="17119" y="97713"/>
                </a:lnTo>
                <a:lnTo>
                  <a:pt x="42189" y="136067"/>
                </a:lnTo>
                <a:lnTo>
                  <a:pt x="50520" y="179552"/>
                </a:lnTo>
                <a:lnTo>
                  <a:pt x="42087" y="223012"/>
                </a:lnTo>
                <a:lnTo>
                  <a:pt x="16929" y="261315"/>
                </a:lnTo>
                <a:lnTo>
                  <a:pt x="4381" y="280022"/>
                </a:lnTo>
                <a:lnTo>
                  <a:pt x="139" y="301332"/>
                </a:lnTo>
                <a:lnTo>
                  <a:pt x="4203" y="322694"/>
                </a:lnTo>
                <a:lnTo>
                  <a:pt x="16929" y="341871"/>
                </a:lnTo>
                <a:lnTo>
                  <a:pt x="35750" y="354203"/>
                </a:lnTo>
                <a:lnTo>
                  <a:pt x="57099" y="358228"/>
                </a:lnTo>
                <a:lnTo>
                  <a:pt x="78397" y="353949"/>
                </a:lnTo>
                <a:lnTo>
                  <a:pt x="97472" y="340969"/>
                </a:lnTo>
                <a:lnTo>
                  <a:pt x="136080" y="315404"/>
                </a:lnTo>
                <a:lnTo>
                  <a:pt x="179984" y="306920"/>
                </a:lnTo>
                <a:lnTo>
                  <a:pt x="223850" y="315518"/>
                </a:lnTo>
                <a:lnTo>
                  <a:pt x="263296" y="341871"/>
                </a:lnTo>
                <a:lnTo>
                  <a:pt x="282143" y="354215"/>
                </a:lnTo>
                <a:lnTo>
                  <a:pt x="303530" y="358228"/>
                </a:lnTo>
                <a:lnTo>
                  <a:pt x="324866" y="353936"/>
                </a:lnTo>
                <a:lnTo>
                  <a:pt x="343560" y="341350"/>
                </a:lnTo>
                <a:lnTo>
                  <a:pt x="355904" y="322491"/>
                </a:lnTo>
                <a:lnTo>
                  <a:pt x="359930" y="301117"/>
                </a:lnTo>
                <a:close/>
              </a:path>
            </a:pathLst>
          </a:custGeom>
          <a:solidFill>
            <a:srgbClr val="01293E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6" name="Google Shape;26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119550" y="10232556"/>
            <a:ext cx="114084" cy="114071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p9"/>
          <p:cNvSpPr/>
          <p:nvPr/>
        </p:nvSpPr>
        <p:spPr>
          <a:xfrm>
            <a:off x="7119264" y="10232619"/>
            <a:ext cx="360045" cy="361950"/>
          </a:xfrm>
          <a:custGeom>
            <a:rect b="b" l="l" r="r" t="t"/>
            <a:pathLst>
              <a:path extrusionOk="0" h="361950" w="360045">
                <a:moveTo>
                  <a:pt x="98564" y="96824"/>
                </a:moveTo>
                <a:lnTo>
                  <a:pt x="98209" y="96824"/>
                </a:lnTo>
                <a:lnTo>
                  <a:pt x="98209" y="97167"/>
                </a:lnTo>
                <a:lnTo>
                  <a:pt x="98564" y="96824"/>
                </a:lnTo>
                <a:close/>
              </a:path>
              <a:path extrusionOk="0" h="361950" w="360045">
                <a:moveTo>
                  <a:pt x="359994" y="56667"/>
                </a:moveTo>
                <a:lnTo>
                  <a:pt x="355688" y="35229"/>
                </a:lnTo>
                <a:lnTo>
                  <a:pt x="343039" y="16446"/>
                </a:lnTo>
                <a:lnTo>
                  <a:pt x="324078" y="4038"/>
                </a:lnTo>
                <a:lnTo>
                  <a:pt x="302590" y="0"/>
                </a:lnTo>
                <a:lnTo>
                  <a:pt x="281152" y="4318"/>
                </a:lnTo>
                <a:lnTo>
                  <a:pt x="262369" y="16967"/>
                </a:lnTo>
                <a:lnTo>
                  <a:pt x="250050" y="35674"/>
                </a:lnTo>
                <a:lnTo>
                  <a:pt x="245922" y="56908"/>
                </a:lnTo>
                <a:lnTo>
                  <a:pt x="249961" y="78168"/>
                </a:lnTo>
                <a:lnTo>
                  <a:pt x="262191" y="96926"/>
                </a:lnTo>
                <a:lnTo>
                  <a:pt x="261797" y="96926"/>
                </a:lnTo>
                <a:lnTo>
                  <a:pt x="288429" y="135140"/>
                </a:lnTo>
                <a:lnTo>
                  <a:pt x="298005" y="179070"/>
                </a:lnTo>
                <a:lnTo>
                  <a:pt x="290410" y="223380"/>
                </a:lnTo>
                <a:lnTo>
                  <a:pt x="265531" y="262750"/>
                </a:lnTo>
                <a:lnTo>
                  <a:pt x="227317" y="289382"/>
                </a:lnTo>
                <a:lnTo>
                  <a:pt x="183388" y="298958"/>
                </a:lnTo>
                <a:lnTo>
                  <a:pt x="139077" y="291363"/>
                </a:lnTo>
                <a:lnTo>
                  <a:pt x="99707" y="266484"/>
                </a:lnTo>
                <a:lnTo>
                  <a:pt x="97967" y="264934"/>
                </a:lnTo>
                <a:lnTo>
                  <a:pt x="79286" y="252133"/>
                </a:lnTo>
                <a:lnTo>
                  <a:pt x="57873" y="247637"/>
                </a:lnTo>
                <a:lnTo>
                  <a:pt x="36360" y="251498"/>
                </a:lnTo>
                <a:lnTo>
                  <a:pt x="17310" y="263753"/>
                </a:lnTo>
                <a:lnTo>
                  <a:pt x="4495" y="282435"/>
                </a:lnTo>
                <a:lnTo>
                  <a:pt x="0" y="303834"/>
                </a:lnTo>
                <a:lnTo>
                  <a:pt x="3860" y="325361"/>
                </a:lnTo>
                <a:lnTo>
                  <a:pt x="16116" y="344411"/>
                </a:lnTo>
                <a:lnTo>
                  <a:pt x="34798" y="357212"/>
                </a:lnTo>
                <a:lnTo>
                  <a:pt x="56197" y="361708"/>
                </a:lnTo>
                <a:lnTo>
                  <a:pt x="77724" y="357847"/>
                </a:lnTo>
                <a:lnTo>
                  <a:pt x="97967" y="344411"/>
                </a:lnTo>
                <a:lnTo>
                  <a:pt x="98196" y="344500"/>
                </a:lnTo>
                <a:lnTo>
                  <a:pt x="136740" y="319303"/>
                </a:lnTo>
                <a:lnTo>
                  <a:pt x="180441" y="310946"/>
                </a:lnTo>
                <a:lnTo>
                  <a:pt x="224116" y="319417"/>
                </a:lnTo>
                <a:lnTo>
                  <a:pt x="262610" y="344703"/>
                </a:lnTo>
                <a:lnTo>
                  <a:pt x="281393" y="357301"/>
                </a:lnTo>
                <a:lnTo>
                  <a:pt x="302818" y="361569"/>
                </a:lnTo>
                <a:lnTo>
                  <a:pt x="324281" y="357492"/>
                </a:lnTo>
                <a:lnTo>
                  <a:pt x="343433" y="344817"/>
                </a:lnTo>
                <a:lnTo>
                  <a:pt x="355942" y="325793"/>
                </a:lnTo>
                <a:lnTo>
                  <a:pt x="359981" y="304330"/>
                </a:lnTo>
                <a:lnTo>
                  <a:pt x="355688" y="282930"/>
                </a:lnTo>
                <a:lnTo>
                  <a:pt x="342646" y="263753"/>
                </a:lnTo>
                <a:lnTo>
                  <a:pt x="316953" y="224942"/>
                </a:lnTo>
                <a:lnTo>
                  <a:pt x="308432" y="180835"/>
                </a:lnTo>
                <a:lnTo>
                  <a:pt x="317068" y="136753"/>
                </a:lnTo>
                <a:lnTo>
                  <a:pt x="343547" y="97116"/>
                </a:lnTo>
                <a:lnTo>
                  <a:pt x="355955" y="78168"/>
                </a:lnTo>
                <a:lnTo>
                  <a:pt x="359994" y="56667"/>
                </a:lnTo>
                <a:close/>
              </a:path>
            </a:pathLst>
          </a:custGeom>
          <a:solidFill>
            <a:srgbClr val="01293E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9"/>
          <p:cNvSpPr/>
          <p:nvPr/>
        </p:nvSpPr>
        <p:spPr>
          <a:xfrm>
            <a:off x="3714362" y="0"/>
            <a:ext cx="3846195" cy="2433320"/>
          </a:xfrm>
          <a:custGeom>
            <a:rect b="b" l="l" r="r" t="t"/>
            <a:pathLst>
              <a:path extrusionOk="0" h="2433320" w="3846195">
                <a:moveTo>
                  <a:pt x="3845642" y="0"/>
                </a:moveTo>
                <a:lnTo>
                  <a:pt x="15732" y="0"/>
                </a:lnTo>
                <a:lnTo>
                  <a:pt x="12630" y="25862"/>
                </a:lnTo>
                <a:lnTo>
                  <a:pt x="7884" y="74732"/>
                </a:lnTo>
                <a:lnTo>
                  <a:pt x="4242" y="123760"/>
                </a:lnTo>
                <a:lnTo>
                  <a:pt x="1709" y="172925"/>
                </a:lnTo>
                <a:lnTo>
                  <a:pt x="292" y="222210"/>
                </a:lnTo>
                <a:lnTo>
                  <a:pt x="0" y="271596"/>
                </a:lnTo>
                <a:lnTo>
                  <a:pt x="837" y="321065"/>
                </a:lnTo>
                <a:lnTo>
                  <a:pt x="2812" y="370597"/>
                </a:lnTo>
                <a:lnTo>
                  <a:pt x="5932" y="420176"/>
                </a:lnTo>
                <a:lnTo>
                  <a:pt x="10203" y="469782"/>
                </a:lnTo>
                <a:lnTo>
                  <a:pt x="15632" y="519397"/>
                </a:lnTo>
                <a:lnTo>
                  <a:pt x="22227" y="569002"/>
                </a:lnTo>
                <a:lnTo>
                  <a:pt x="29993" y="618579"/>
                </a:lnTo>
                <a:lnTo>
                  <a:pt x="38939" y="668109"/>
                </a:lnTo>
                <a:lnTo>
                  <a:pt x="49071" y="717574"/>
                </a:lnTo>
                <a:lnTo>
                  <a:pt x="60395" y="766956"/>
                </a:lnTo>
                <a:lnTo>
                  <a:pt x="72920" y="816235"/>
                </a:lnTo>
                <a:lnTo>
                  <a:pt x="86651" y="865394"/>
                </a:lnTo>
                <a:lnTo>
                  <a:pt x="101597" y="914414"/>
                </a:lnTo>
                <a:lnTo>
                  <a:pt x="117763" y="963277"/>
                </a:lnTo>
                <a:lnTo>
                  <a:pt x="135157" y="1011963"/>
                </a:lnTo>
                <a:lnTo>
                  <a:pt x="153785" y="1060455"/>
                </a:lnTo>
                <a:lnTo>
                  <a:pt x="173655" y="1108735"/>
                </a:lnTo>
                <a:lnTo>
                  <a:pt x="194773" y="1156783"/>
                </a:lnTo>
                <a:lnTo>
                  <a:pt x="215319" y="1200779"/>
                </a:lnTo>
                <a:lnTo>
                  <a:pt x="236718" y="1244102"/>
                </a:lnTo>
                <a:lnTo>
                  <a:pt x="258956" y="1286747"/>
                </a:lnTo>
                <a:lnTo>
                  <a:pt x="282019" y="1328707"/>
                </a:lnTo>
                <a:lnTo>
                  <a:pt x="305892" y="1369978"/>
                </a:lnTo>
                <a:lnTo>
                  <a:pt x="330560" y="1410554"/>
                </a:lnTo>
                <a:lnTo>
                  <a:pt x="356008" y="1450430"/>
                </a:lnTo>
                <a:lnTo>
                  <a:pt x="382223" y="1489599"/>
                </a:lnTo>
                <a:lnTo>
                  <a:pt x="409189" y="1528057"/>
                </a:lnTo>
                <a:lnTo>
                  <a:pt x="436891" y="1565798"/>
                </a:lnTo>
                <a:lnTo>
                  <a:pt x="465316" y="1602817"/>
                </a:lnTo>
                <a:lnTo>
                  <a:pt x="494448" y="1639107"/>
                </a:lnTo>
                <a:lnTo>
                  <a:pt x="524290" y="1674684"/>
                </a:lnTo>
                <a:lnTo>
                  <a:pt x="554777" y="1709483"/>
                </a:lnTo>
                <a:lnTo>
                  <a:pt x="585944" y="1743556"/>
                </a:lnTo>
                <a:lnTo>
                  <a:pt x="617760" y="1776880"/>
                </a:lnTo>
                <a:lnTo>
                  <a:pt x="650210" y="1809448"/>
                </a:lnTo>
                <a:lnTo>
                  <a:pt x="683280" y="1841255"/>
                </a:lnTo>
                <a:lnTo>
                  <a:pt x="716956" y="1872296"/>
                </a:lnTo>
                <a:lnTo>
                  <a:pt x="751222" y="1902565"/>
                </a:lnTo>
                <a:lnTo>
                  <a:pt x="786063" y="1932056"/>
                </a:lnTo>
                <a:lnTo>
                  <a:pt x="821466" y="1960764"/>
                </a:lnTo>
                <a:lnTo>
                  <a:pt x="857416" y="1988684"/>
                </a:lnTo>
                <a:lnTo>
                  <a:pt x="893897" y="2015810"/>
                </a:lnTo>
                <a:lnTo>
                  <a:pt x="930896" y="2042137"/>
                </a:lnTo>
                <a:lnTo>
                  <a:pt x="968398" y="2067658"/>
                </a:lnTo>
                <a:lnTo>
                  <a:pt x="1006388" y="2092370"/>
                </a:lnTo>
                <a:lnTo>
                  <a:pt x="1044851" y="2116265"/>
                </a:lnTo>
                <a:lnTo>
                  <a:pt x="1083773" y="2139339"/>
                </a:lnTo>
                <a:lnTo>
                  <a:pt x="1123140" y="2161586"/>
                </a:lnTo>
                <a:lnTo>
                  <a:pt x="1162936" y="2183000"/>
                </a:lnTo>
                <a:lnTo>
                  <a:pt x="1203147" y="2203577"/>
                </a:lnTo>
                <a:lnTo>
                  <a:pt x="1243758" y="2223310"/>
                </a:lnTo>
                <a:lnTo>
                  <a:pt x="1284755" y="2242194"/>
                </a:lnTo>
                <a:lnTo>
                  <a:pt x="1326124" y="2260224"/>
                </a:lnTo>
                <a:lnTo>
                  <a:pt x="1367849" y="2277395"/>
                </a:lnTo>
                <a:lnTo>
                  <a:pt x="1409915" y="2293699"/>
                </a:lnTo>
                <a:lnTo>
                  <a:pt x="1452309" y="2309133"/>
                </a:lnTo>
                <a:lnTo>
                  <a:pt x="1495016" y="2323691"/>
                </a:lnTo>
                <a:lnTo>
                  <a:pt x="1538021" y="2337366"/>
                </a:lnTo>
                <a:lnTo>
                  <a:pt x="1581309" y="2350154"/>
                </a:lnTo>
                <a:lnTo>
                  <a:pt x="1624866" y="2362050"/>
                </a:lnTo>
                <a:lnTo>
                  <a:pt x="1668677" y="2373047"/>
                </a:lnTo>
                <a:lnTo>
                  <a:pt x="1712727" y="2383140"/>
                </a:lnTo>
                <a:lnTo>
                  <a:pt x="1757002" y="2392324"/>
                </a:lnTo>
                <a:lnTo>
                  <a:pt x="1801488" y="2400593"/>
                </a:lnTo>
                <a:lnTo>
                  <a:pt x="1846169" y="2407942"/>
                </a:lnTo>
                <a:lnTo>
                  <a:pt x="1891031" y="2414364"/>
                </a:lnTo>
                <a:lnTo>
                  <a:pt x="1936060" y="2419856"/>
                </a:lnTo>
                <a:lnTo>
                  <a:pt x="1981240" y="2424411"/>
                </a:lnTo>
                <a:lnTo>
                  <a:pt x="2026558" y="2428023"/>
                </a:lnTo>
                <a:lnTo>
                  <a:pt x="2071998" y="2430688"/>
                </a:lnTo>
                <a:lnTo>
                  <a:pt x="2117546" y="2432399"/>
                </a:lnTo>
                <a:lnTo>
                  <a:pt x="2163187" y="2433152"/>
                </a:lnTo>
                <a:lnTo>
                  <a:pt x="2208907" y="2432940"/>
                </a:lnTo>
                <a:lnTo>
                  <a:pt x="2254691" y="2431758"/>
                </a:lnTo>
                <a:lnTo>
                  <a:pt x="2300524" y="2429601"/>
                </a:lnTo>
                <a:lnTo>
                  <a:pt x="2346392" y="2426464"/>
                </a:lnTo>
                <a:lnTo>
                  <a:pt x="2392280" y="2422340"/>
                </a:lnTo>
                <a:lnTo>
                  <a:pt x="2438174" y="2417224"/>
                </a:lnTo>
                <a:lnTo>
                  <a:pt x="2484059" y="2411111"/>
                </a:lnTo>
                <a:lnTo>
                  <a:pt x="2529920" y="2403995"/>
                </a:lnTo>
                <a:lnTo>
                  <a:pt x="2575742" y="2395871"/>
                </a:lnTo>
                <a:lnTo>
                  <a:pt x="2621512" y="2386734"/>
                </a:lnTo>
                <a:lnTo>
                  <a:pt x="2667214" y="2376577"/>
                </a:lnTo>
                <a:lnTo>
                  <a:pt x="2712833" y="2365395"/>
                </a:lnTo>
                <a:lnTo>
                  <a:pt x="2758356" y="2353183"/>
                </a:lnTo>
                <a:lnTo>
                  <a:pt x="2803768" y="2339935"/>
                </a:lnTo>
                <a:lnTo>
                  <a:pt x="2849053" y="2325646"/>
                </a:lnTo>
                <a:lnTo>
                  <a:pt x="2894197" y="2310311"/>
                </a:lnTo>
                <a:lnTo>
                  <a:pt x="2939187" y="2293923"/>
                </a:lnTo>
                <a:lnTo>
                  <a:pt x="2984006" y="2276477"/>
                </a:lnTo>
                <a:lnTo>
                  <a:pt x="3028640" y="2257968"/>
                </a:lnTo>
                <a:lnTo>
                  <a:pt x="3073076" y="2238391"/>
                </a:lnTo>
                <a:lnTo>
                  <a:pt x="3119850" y="2216507"/>
                </a:lnTo>
                <a:lnTo>
                  <a:pt x="3165863" y="2193659"/>
                </a:lnTo>
                <a:lnTo>
                  <a:pt x="3211107" y="2169864"/>
                </a:lnTo>
                <a:lnTo>
                  <a:pt x="3255576" y="2145139"/>
                </a:lnTo>
                <a:lnTo>
                  <a:pt x="3299264" y="2119502"/>
                </a:lnTo>
                <a:lnTo>
                  <a:pt x="3342162" y="2092971"/>
                </a:lnTo>
                <a:lnTo>
                  <a:pt x="3384266" y="2065563"/>
                </a:lnTo>
                <a:lnTo>
                  <a:pt x="3425569" y="2037296"/>
                </a:lnTo>
                <a:lnTo>
                  <a:pt x="3466063" y="2008187"/>
                </a:lnTo>
                <a:lnTo>
                  <a:pt x="3505743" y="1978255"/>
                </a:lnTo>
                <a:lnTo>
                  <a:pt x="3544601" y="1947515"/>
                </a:lnTo>
                <a:lnTo>
                  <a:pt x="3582631" y="1915987"/>
                </a:lnTo>
                <a:lnTo>
                  <a:pt x="3619826" y="1883688"/>
                </a:lnTo>
                <a:lnTo>
                  <a:pt x="3656180" y="1850636"/>
                </a:lnTo>
                <a:lnTo>
                  <a:pt x="3691686" y="1816847"/>
                </a:lnTo>
                <a:lnTo>
                  <a:pt x="3726338" y="1782340"/>
                </a:lnTo>
                <a:lnTo>
                  <a:pt x="3760129" y="1747132"/>
                </a:lnTo>
                <a:lnTo>
                  <a:pt x="3793052" y="1711241"/>
                </a:lnTo>
                <a:lnTo>
                  <a:pt x="3825117" y="1674665"/>
                </a:lnTo>
                <a:lnTo>
                  <a:pt x="3845642" y="1650164"/>
                </a:lnTo>
                <a:lnTo>
                  <a:pt x="3845642" y="0"/>
                </a:lnTo>
                <a:close/>
              </a:path>
            </a:pathLst>
          </a:custGeom>
          <a:solidFill>
            <a:srgbClr val="01293E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9"/>
          <p:cNvSpPr/>
          <p:nvPr/>
        </p:nvSpPr>
        <p:spPr>
          <a:xfrm>
            <a:off x="0" y="7921396"/>
            <a:ext cx="3555365" cy="2771140"/>
          </a:xfrm>
          <a:custGeom>
            <a:rect b="b" l="l" r="r" t="t"/>
            <a:pathLst>
              <a:path extrusionOk="0" h="2771140" w="3555365">
                <a:moveTo>
                  <a:pt x="3444434" y="2770606"/>
                </a:moveTo>
                <a:lnTo>
                  <a:pt x="3461748" y="2717459"/>
                </a:lnTo>
                <a:lnTo>
                  <a:pt x="3474938" y="2673089"/>
                </a:lnTo>
                <a:lnTo>
                  <a:pt x="3487106" y="2628567"/>
                </a:lnTo>
                <a:lnTo>
                  <a:pt x="3498254" y="2583911"/>
                </a:lnTo>
                <a:lnTo>
                  <a:pt x="3508389" y="2539136"/>
                </a:lnTo>
                <a:lnTo>
                  <a:pt x="3517513" y="2494259"/>
                </a:lnTo>
                <a:lnTo>
                  <a:pt x="3525632" y="2449294"/>
                </a:lnTo>
                <a:lnTo>
                  <a:pt x="3532749" y="2404257"/>
                </a:lnTo>
                <a:lnTo>
                  <a:pt x="3538868" y="2359166"/>
                </a:lnTo>
                <a:lnTo>
                  <a:pt x="3543995" y="2314034"/>
                </a:lnTo>
                <a:lnTo>
                  <a:pt x="3548133" y="2268879"/>
                </a:lnTo>
                <a:lnTo>
                  <a:pt x="3551286" y="2223715"/>
                </a:lnTo>
                <a:lnTo>
                  <a:pt x="3553458" y="2178559"/>
                </a:lnTo>
                <a:lnTo>
                  <a:pt x="3554655" y="2133427"/>
                </a:lnTo>
                <a:lnTo>
                  <a:pt x="3554879" y="2088335"/>
                </a:lnTo>
                <a:lnTo>
                  <a:pt x="3554136" y="2043297"/>
                </a:lnTo>
                <a:lnTo>
                  <a:pt x="3552429" y="1998331"/>
                </a:lnTo>
                <a:lnTo>
                  <a:pt x="3549763" y="1953452"/>
                </a:lnTo>
                <a:lnTo>
                  <a:pt x="3546142" y="1908675"/>
                </a:lnTo>
                <a:lnTo>
                  <a:pt x="3541570" y="1864017"/>
                </a:lnTo>
                <a:lnTo>
                  <a:pt x="3536052" y="1819493"/>
                </a:lnTo>
                <a:lnTo>
                  <a:pt x="3529591" y="1775120"/>
                </a:lnTo>
                <a:lnTo>
                  <a:pt x="3522192" y="1730912"/>
                </a:lnTo>
                <a:lnTo>
                  <a:pt x="3513859" y="1686887"/>
                </a:lnTo>
                <a:lnTo>
                  <a:pt x="3504597" y="1643059"/>
                </a:lnTo>
                <a:lnTo>
                  <a:pt x="3494409" y="1599444"/>
                </a:lnTo>
                <a:lnTo>
                  <a:pt x="3483300" y="1556059"/>
                </a:lnTo>
                <a:lnTo>
                  <a:pt x="3471274" y="1512920"/>
                </a:lnTo>
                <a:lnTo>
                  <a:pt x="3458336" y="1470041"/>
                </a:lnTo>
                <a:lnTo>
                  <a:pt x="3444489" y="1427439"/>
                </a:lnTo>
                <a:lnTo>
                  <a:pt x="3429737" y="1385129"/>
                </a:lnTo>
                <a:lnTo>
                  <a:pt x="3414086" y="1343128"/>
                </a:lnTo>
                <a:lnTo>
                  <a:pt x="3397539" y="1301452"/>
                </a:lnTo>
                <a:lnTo>
                  <a:pt x="3380100" y="1260115"/>
                </a:lnTo>
                <a:lnTo>
                  <a:pt x="3361774" y="1219135"/>
                </a:lnTo>
                <a:lnTo>
                  <a:pt x="3342565" y="1178526"/>
                </a:lnTo>
                <a:lnTo>
                  <a:pt x="3322477" y="1138305"/>
                </a:lnTo>
                <a:lnTo>
                  <a:pt x="3301515" y="1098487"/>
                </a:lnTo>
                <a:lnTo>
                  <a:pt x="3279682" y="1059089"/>
                </a:lnTo>
                <a:lnTo>
                  <a:pt x="3256983" y="1020126"/>
                </a:lnTo>
                <a:lnTo>
                  <a:pt x="3233422" y="981613"/>
                </a:lnTo>
                <a:lnTo>
                  <a:pt x="3209003" y="943568"/>
                </a:lnTo>
                <a:lnTo>
                  <a:pt x="3183731" y="906005"/>
                </a:lnTo>
                <a:lnTo>
                  <a:pt x="3157609" y="868940"/>
                </a:lnTo>
                <a:lnTo>
                  <a:pt x="3130643" y="832389"/>
                </a:lnTo>
                <a:lnTo>
                  <a:pt x="3102835" y="796369"/>
                </a:lnTo>
                <a:lnTo>
                  <a:pt x="3074192" y="760894"/>
                </a:lnTo>
                <a:lnTo>
                  <a:pt x="3044716" y="725982"/>
                </a:lnTo>
                <a:lnTo>
                  <a:pt x="3014411" y="691646"/>
                </a:lnTo>
                <a:lnTo>
                  <a:pt x="2983283" y="657904"/>
                </a:lnTo>
                <a:lnTo>
                  <a:pt x="2951336" y="624771"/>
                </a:lnTo>
                <a:lnTo>
                  <a:pt x="2918573" y="592264"/>
                </a:lnTo>
                <a:lnTo>
                  <a:pt x="2884999" y="560397"/>
                </a:lnTo>
                <a:lnTo>
                  <a:pt x="2850618" y="529186"/>
                </a:lnTo>
                <a:lnTo>
                  <a:pt x="2815434" y="498648"/>
                </a:lnTo>
                <a:lnTo>
                  <a:pt x="2779452" y="468799"/>
                </a:lnTo>
                <a:lnTo>
                  <a:pt x="2742675" y="439653"/>
                </a:lnTo>
                <a:lnTo>
                  <a:pt x="2705109" y="411228"/>
                </a:lnTo>
                <a:lnTo>
                  <a:pt x="2666757" y="383538"/>
                </a:lnTo>
                <a:lnTo>
                  <a:pt x="2627623" y="356600"/>
                </a:lnTo>
                <a:lnTo>
                  <a:pt x="2587712" y="330430"/>
                </a:lnTo>
                <a:lnTo>
                  <a:pt x="2547028" y="305042"/>
                </a:lnTo>
                <a:lnTo>
                  <a:pt x="2505575" y="280454"/>
                </a:lnTo>
                <a:lnTo>
                  <a:pt x="2447233" y="248024"/>
                </a:lnTo>
                <a:lnTo>
                  <a:pt x="2404723" y="225895"/>
                </a:lnTo>
                <a:lnTo>
                  <a:pt x="2361931" y="204829"/>
                </a:lnTo>
                <a:lnTo>
                  <a:pt x="2318874" y="184821"/>
                </a:lnTo>
                <a:lnTo>
                  <a:pt x="2275566" y="165868"/>
                </a:lnTo>
                <a:lnTo>
                  <a:pt x="2232023" y="147965"/>
                </a:lnTo>
                <a:lnTo>
                  <a:pt x="2188263" y="131108"/>
                </a:lnTo>
                <a:lnTo>
                  <a:pt x="2144299" y="115291"/>
                </a:lnTo>
                <a:lnTo>
                  <a:pt x="2100148" y="100512"/>
                </a:lnTo>
                <a:lnTo>
                  <a:pt x="2055826" y="86765"/>
                </a:lnTo>
                <a:lnTo>
                  <a:pt x="2011349" y="74045"/>
                </a:lnTo>
                <a:lnTo>
                  <a:pt x="1966732" y="62350"/>
                </a:lnTo>
                <a:lnTo>
                  <a:pt x="1921990" y="51673"/>
                </a:lnTo>
                <a:lnTo>
                  <a:pt x="1877141" y="42012"/>
                </a:lnTo>
                <a:lnTo>
                  <a:pt x="1832199" y="33361"/>
                </a:lnTo>
                <a:lnTo>
                  <a:pt x="1787181" y="25716"/>
                </a:lnTo>
                <a:lnTo>
                  <a:pt x="1742101" y="19072"/>
                </a:lnTo>
                <a:lnTo>
                  <a:pt x="1696977" y="13426"/>
                </a:lnTo>
                <a:lnTo>
                  <a:pt x="1651823" y="8773"/>
                </a:lnTo>
                <a:lnTo>
                  <a:pt x="1606656" y="5108"/>
                </a:lnTo>
                <a:lnTo>
                  <a:pt x="1561490" y="2427"/>
                </a:lnTo>
                <a:lnTo>
                  <a:pt x="1516343" y="725"/>
                </a:lnTo>
                <a:lnTo>
                  <a:pt x="1471230" y="0"/>
                </a:lnTo>
                <a:lnTo>
                  <a:pt x="1426166" y="244"/>
                </a:lnTo>
                <a:lnTo>
                  <a:pt x="1381167" y="1456"/>
                </a:lnTo>
                <a:lnTo>
                  <a:pt x="1336249" y="3629"/>
                </a:lnTo>
                <a:lnTo>
                  <a:pt x="1291429" y="6761"/>
                </a:lnTo>
                <a:lnTo>
                  <a:pt x="1246720" y="10845"/>
                </a:lnTo>
                <a:lnTo>
                  <a:pt x="1202140" y="15878"/>
                </a:lnTo>
                <a:lnTo>
                  <a:pt x="1157705" y="21856"/>
                </a:lnTo>
                <a:lnTo>
                  <a:pt x="1113429" y="28774"/>
                </a:lnTo>
                <a:lnTo>
                  <a:pt x="1069329" y="36628"/>
                </a:lnTo>
                <a:lnTo>
                  <a:pt x="1025420" y="45413"/>
                </a:lnTo>
                <a:lnTo>
                  <a:pt x="981719" y="55125"/>
                </a:lnTo>
                <a:lnTo>
                  <a:pt x="938240" y="65760"/>
                </a:lnTo>
                <a:lnTo>
                  <a:pt x="895001" y="77313"/>
                </a:lnTo>
                <a:lnTo>
                  <a:pt x="852015" y="89779"/>
                </a:lnTo>
                <a:lnTo>
                  <a:pt x="809301" y="103155"/>
                </a:lnTo>
                <a:lnTo>
                  <a:pt x="766872" y="117436"/>
                </a:lnTo>
                <a:lnTo>
                  <a:pt x="724745" y="132617"/>
                </a:lnTo>
                <a:lnTo>
                  <a:pt x="682936" y="148695"/>
                </a:lnTo>
                <a:lnTo>
                  <a:pt x="641460" y="165664"/>
                </a:lnTo>
                <a:lnTo>
                  <a:pt x="600333" y="183521"/>
                </a:lnTo>
                <a:lnTo>
                  <a:pt x="559571" y="202261"/>
                </a:lnTo>
                <a:lnTo>
                  <a:pt x="519190" y="221879"/>
                </a:lnTo>
                <a:lnTo>
                  <a:pt x="479205" y="242372"/>
                </a:lnTo>
                <a:lnTo>
                  <a:pt x="439633" y="263735"/>
                </a:lnTo>
                <a:lnTo>
                  <a:pt x="400489" y="285962"/>
                </a:lnTo>
                <a:lnTo>
                  <a:pt x="361788" y="309051"/>
                </a:lnTo>
                <a:lnTo>
                  <a:pt x="323547" y="332997"/>
                </a:lnTo>
                <a:lnTo>
                  <a:pt x="285781" y="357795"/>
                </a:lnTo>
                <a:lnTo>
                  <a:pt x="248507" y="383440"/>
                </a:lnTo>
                <a:lnTo>
                  <a:pt x="211739" y="409930"/>
                </a:lnTo>
                <a:lnTo>
                  <a:pt x="175494" y="437258"/>
                </a:lnTo>
                <a:lnTo>
                  <a:pt x="139788" y="465421"/>
                </a:lnTo>
                <a:lnTo>
                  <a:pt x="104635" y="494414"/>
                </a:lnTo>
                <a:lnTo>
                  <a:pt x="70053" y="524233"/>
                </a:lnTo>
                <a:lnTo>
                  <a:pt x="36056" y="554874"/>
                </a:lnTo>
                <a:lnTo>
                  <a:pt x="2661" y="586331"/>
                </a:lnTo>
                <a:lnTo>
                  <a:pt x="0" y="588951"/>
                </a:lnTo>
              </a:path>
            </a:pathLst>
          </a:custGeom>
          <a:noFill/>
          <a:ln cap="flat" cmpd="sng" w="14850">
            <a:solidFill>
              <a:srgbClr val="01293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9"/>
          <p:cNvSpPr/>
          <p:nvPr/>
        </p:nvSpPr>
        <p:spPr>
          <a:xfrm>
            <a:off x="252020" y="278337"/>
            <a:ext cx="7056120" cy="10135869"/>
          </a:xfrm>
          <a:custGeom>
            <a:rect b="b" l="l" r="r" t="t"/>
            <a:pathLst>
              <a:path extrusionOk="0" h="10135870" w="7056120">
                <a:moveTo>
                  <a:pt x="6783336" y="0"/>
                </a:moveTo>
                <a:lnTo>
                  <a:pt x="272618" y="0"/>
                </a:lnTo>
                <a:lnTo>
                  <a:pt x="223615" y="4392"/>
                </a:lnTo>
                <a:lnTo>
                  <a:pt x="177494" y="17056"/>
                </a:lnTo>
                <a:lnTo>
                  <a:pt x="135024" y="37221"/>
                </a:lnTo>
                <a:lnTo>
                  <a:pt x="96975" y="64117"/>
                </a:lnTo>
                <a:lnTo>
                  <a:pt x="64117" y="96975"/>
                </a:lnTo>
                <a:lnTo>
                  <a:pt x="37221" y="135024"/>
                </a:lnTo>
                <a:lnTo>
                  <a:pt x="17056" y="177494"/>
                </a:lnTo>
                <a:lnTo>
                  <a:pt x="4392" y="223615"/>
                </a:lnTo>
                <a:lnTo>
                  <a:pt x="0" y="272618"/>
                </a:lnTo>
                <a:lnTo>
                  <a:pt x="0" y="9862705"/>
                </a:lnTo>
                <a:lnTo>
                  <a:pt x="4392" y="9911711"/>
                </a:lnTo>
                <a:lnTo>
                  <a:pt x="17056" y="9957835"/>
                </a:lnTo>
                <a:lnTo>
                  <a:pt x="37221" y="10000308"/>
                </a:lnTo>
                <a:lnTo>
                  <a:pt x="64117" y="10038358"/>
                </a:lnTo>
                <a:lnTo>
                  <a:pt x="96975" y="10071217"/>
                </a:lnTo>
                <a:lnTo>
                  <a:pt x="135024" y="10098114"/>
                </a:lnTo>
                <a:lnTo>
                  <a:pt x="177494" y="10118280"/>
                </a:lnTo>
                <a:lnTo>
                  <a:pt x="223615" y="10130944"/>
                </a:lnTo>
                <a:lnTo>
                  <a:pt x="272618" y="10135336"/>
                </a:lnTo>
                <a:lnTo>
                  <a:pt x="6783336" y="10135336"/>
                </a:lnTo>
                <a:lnTo>
                  <a:pt x="6832342" y="10130944"/>
                </a:lnTo>
                <a:lnTo>
                  <a:pt x="6878466" y="10118280"/>
                </a:lnTo>
                <a:lnTo>
                  <a:pt x="6920939" y="10098114"/>
                </a:lnTo>
                <a:lnTo>
                  <a:pt x="6958989" y="10071217"/>
                </a:lnTo>
                <a:lnTo>
                  <a:pt x="6991848" y="10038358"/>
                </a:lnTo>
                <a:lnTo>
                  <a:pt x="7018745" y="10000308"/>
                </a:lnTo>
                <a:lnTo>
                  <a:pt x="7038911" y="9957835"/>
                </a:lnTo>
                <a:lnTo>
                  <a:pt x="7051575" y="9911711"/>
                </a:lnTo>
                <a:lnTo>
                  <a:pt x="7055967" y="9862705"/>
                </a:lnTo>
                <a:lnTo>
                  <a:pt x="7055967" y="272618"/>
                </a:lnTo>
                <a:lnTo>
                  <a:pt x="7051575" y="223615"/>
                </a:lnTo>
                <a:lnTo>
                  <a:pt x="7038911" y="177494"/>
                </a:lnTo>
                <a:lnTo>
                  <a:pt x="7018745" y="135024"/>
                </a:lnTo>
                <a:lnTo>
                  <a:pt x="6991848" y="96975"/>
                </a:lnTo>
                <a:lnTo>
                  <a:pt x="6958989" y="64117"/>
                </a:lnTo>
                <a:lnTo>
                  <a:pt x="6920939" y="37221"/>
                </a:lnTo>
                <a:lnTo>
                  <a:pt x="6878466" y="17056"/>
                </a:lnTo>
                <a:lnTo>
                  <a:pt x="6832342" y="4392"/>
                </a:lnTo>
                <a:lnTo>
                  <a:pt x="678333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1293E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9"/>
          <p:cNvSpPr txBox="1"/>
          <p:nvPr>
            <p:ph type="title"/>
          </p:nvPr>
        </p:nvSpPr>
        <p:spPr>
          <a:xfrm>
            <a:off x="526411" y="480626"/>
            <a:ext cx="6510027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sng">
                <a:solidFill>
                  <a:srgbClr val="36393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9"/>
          <p:cNvSpPr txBox="1"/>
          <p:nvPr>
            <p:ph idx="1" type="body"/>
          </p:nvPr>
        </p:nvSpPr>
        <p:spPr>
          <a:xfrm>
            <a:off x="378142" y="2459482"/>
            <a:ext cx="6806565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01293E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descr="Une image contenant texte, capture d’écran, Police, logo&#10;&#10;Description générée automatiquement" id="33" name="Google Shape;33;p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229772" y="9706976"/>
            <a:ext cx="901278" cy="60120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Une image contenant symbole, cercle, Police, logo&#10;&#10;Description générée automatiquement" id="34" name="Google Shape;34;p9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810376" y="9804728"/>
            <a:ext cx="1241329" cy="41377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Une image contenant Police, Graphique, logo, capture d’écran&#10;&#10;Description générée automatiquement" id="35" name="Google Shape;35;p9"/>
          <p:cNvPicPr preferRelativeResize="0"/>
          <p:nvPr/>
        </p:nvPicPr>
        <p:blipFill rotWithShape="1">
          <a:blip r:embed="rId7">
            <a:alphaModFix/>
          </a:blip>
          <a:srcRect b="21586" l="0" r="0" t="19708"/>
          <a:stretch/>
        </p:blipFill>
        <p:spPr>
          <a:xfrm>
            <a:off x="255047" y="9817078"/>
            <a:ext cx="1449455" cy="6012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>
        <p15:guide id="1" orient="horz" pos="3368">
          <p15:clr>
            <a:srgbClr val="FBAE40"/>
          </p15:clr>
        </p15:guide>
        <p15:guide id="2" pos="238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0"/>
          <p:cNvSpPr txBox="1"/>
          <p:nvPr>
            <p:ph type="title"/>
          </p:nvPr>
        </p:nvSpPr>
        <p:spPr>
          <a:xfrm>
            <a:off x="526411" y="480626"/>
            <a:ext cx="6510027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sng">
                <a:solidFill>
                  <a:srgbClr val="36393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0"/>
          <p:cNvSpPr txBox="1"/>
          <p:nvPr>
            <p:ph idx="1" type="body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0"/>
          <p:cNvSpPr txBox="1"/>
          <p:nvPr>
            <p:ph idx="2" type="body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0"/>
          <p:cNvSpPr txBox="1"/>
          <p:nvPr>
            <p:ph idx="11" type="ft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0"/>
          <p:cNvSpPr txBox="1"/>
          <p:nvPr>
            <p:ph idx="10" type="dt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0"/>
          <p:cNvSpPr txBox="1"/>
          <p:nvPr>
            <p:ph idx="12" type="sldNum"/>
          </p:nvPr>
        </p:nvSpPr>
        <p:spPr>
          <a:xfrm>
            <a:off x="3606148" y="10136730"/>
            <a:ext cx="37211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381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81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381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381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381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381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81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81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81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r>
              <a:rPr lang="fr-FR"/>
              <a:t> </a:t>
            </a:r>
            <a:r>
              <a:rPr lang="fr-FR">
                <a:solidFill>
                  <a:srgbClr val="36393B"/>
                </a:solidFill>
              </a:rPr>
              <a:t>2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1"/>
          <p:cNvSpPr txBox="1"/>
          <p:nvPr>
            <p:ph type="title"/>
          </p:nvPr>
        </p:nvSpPr>
        <p:spPr>
          <a:xfrm>
            <a:off x="526411" y="480626"/>
            <a:ext cx="6510027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sng">
                <a:solidFill>
                  <a:srgbClr val="36393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11"/>
          <p:cNvSpPr txBox="1"/>
          <p:nvPr>
            <p:ph idx="11" type="ft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1"/>
          <p:cNvSpPr txBox="1"/>
          <p:nvPr>
            <p:ph idx="10" type="dt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3606148" y="10136730"/>
            <a:ext cx="37211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381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81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381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381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381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381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81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81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81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r>
              <a:rPr lang="fr-FR"/>
              <a:t> </a:t>
            </a:r>
            <a:r>
              <a:rPr lang="fr-FR">
                <a:solidFill>
                  <a:srgbClr val="36393B"/>
                </a:solidFill>
              </a:rPr>
              <a:t>2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showMasterSp="0">
  <p:cSld name="Blank">
    <p:bg>
      <p:bgPr>
        <a:solidFill>
          <a:schemeClr val="lt1"/>
        </a:solidFill>
      </p:bgPr>
    </p:bg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/>
          <p:nvPr/>
        </p:nvSpPr>
        <p:spPr>
          <a:xfrm>
            <a:off x="0" y="0"/>
            <a:ext cx="7560308" cy="10692130"/>
          </a:xfrm>
          <a:custGeom>
            <a:rect b="b" l="l" r="r" t="t"/>
            <a:pathLst>
              <a:path extrusionOk="0" h="10692130" w="7560309">
                <a:moveTo>
                  <a:pt x="7559992" y="0"/>
                </a:moveTo>
                <a:lnTo>
                  <a:pt x="0" y="0"/>
                </a:lnTo>
                <a:lnTo>
                  <a:pt x="0" y="10692003"/>
                </a:lnTo>
                <a:lnTo>
                  <a:pt x="7559992" y="10692003"/>
                </a:lnTo>
                <a:lnTo>
                  <a:pt x="7559992" y="0"/>
                </a:lnTo>
                <a:close/>
              </a:path>
            </a:pathLst>
          </a:custGeom>
          <a:solidFill>
            <a:srgbClr val="EB5E5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0" name="Google Shape;50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26105" y="345938"/>
            <a:ext cx="114084" cy="114071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12"/>
          <p:cNvSpPr/>
          <p:nvPr/>
        </p:nvSpPr>
        <p:spPr>
          <a:xfrm>
            <a:off x="80467" y="98246"/>
            <a:ext cx="360045" cy="361950"/>
          </a:xfrm>
          <a:custGeom>
            <a:rect b="b" l="l" r="r" t="t"/>
            <a:pathLst>
              <a:path extrusionOk="0" h="361950" w="360045">
                <a:moveTo>
                  <a:pt x="261785" y="264541"/>
                </a:moveTo>
                <a:lnTo>
                  <a:pt x="261429" y="264883"/>
                </a:lnTo>
                <a:lnTo>
                  <a:pt x="261785" y="264883"/>
                </a:lnTo>
                <a:lnTo>
                  <a:pt x="261785" y="264541"/>
                </a:lnTo>
                <a:close/>
              </a:path>
              <a:path extrusionOk="0" h="361950" w="360045">
                <a:moveTo>
                  <a:pt x="359994" y="57873"/>
                </a:moveTo>
                <a:lnTo>
                  <a:pt x="356133" y="36360"/>
                </a:lnTo>
                <a:lnTo>
                  <a:pt x="343877" y="17297"/>
                </a:lnTo>
                <a:lnTo>
                  <a:pt x="325196" y="4495"/>
                </a:lnTo>
                <a:lnTo>
                  <a:pt x="303796" y="0"/>
                </a:lnTo>
                <a:lnTo>
                  <a:pt x="282270" y="3873"/>
                </a:lnTo>
                <a:lnTo>
                  <a:pt x="262026" y="17297"/>
                </a:lnTo>
                <a:lnTo>
                  <a:pt x="261797" y="17208"/>
                </a:lnTo>
                <a:lnTo>
                  <a:pt x="223253" y="42405"/>
                </a:lnTo>
                <a:lnTo>
                  <a:pt x="179552" y="50774"/>
                </a:lnTo>
                <a:lnTo>
                  <a:pt x="135877" y="42303"/>
                </a:lnTo>
                <a:lnTo>
                  <a:pt x="97383" y="17005"/>
                </a:lnTo>
                <a:lnTo>
                  <a:pt x="78600" y="4406"/>
                </a:lnTo>
                <a:lnTo>
                  <a:pt x="57175" y="139"/>
                </a:lnTo>
                <a:lnTo>
                  <a:pt x="35712" y="4229"/>
                </a:lnTo>
                <a:lnTo>
                  <a:pt x="16560" y="16891"/>
                </a:lnTo>
                <a:lnTo>
                  <a:pt x="4051" y="35928"/>
                </a:lnTo>
                <a:lnTo>
                  <a:pt x="12" y="57378"/>
                </a:lnTo>
                <a:lnTo>
                  <a:pt x="4305" y="78790"/>
                </a:lnTo>
                <a:lnTo>
                  <a:pt x="17335" y="97955"/>
                </a:lnTo>
                <a:lnTo>
                  <a:pt x="43040" y="136753"/>
                </a:lnTo>
                <a:lnTo>
                  <a:pt x="51562" y="180873"/>
                </a:lnTo>
                <a:lnTo>
                  <a:pt x="42926" y="224955"/>
                </a:lnTo>
                <a:lnTo>
                  <a:pt x="16446" y="264591"/>
                </a:lnTo>
                <a:lnTo>
                  <a:pt x="4038" y="283552"/>
                </a:lnTo>
                <a:lnTo>
                  <a:pt x="4305" y="326478"/>
                </a:lnTo>
                <a:lnTo>
                  <a:pt x="35915" y="357682"/>
                </a:lnTo>
                <a:lnTo>
                  <a:pt x="57404" y="361708"/>
                </a:lnTo>
                <a:lnTo>
                  <a:pt x="78841" y="357403"/>
                </a:lnTo>
                <a:lnTo>
                  <a:pt x="97624" y="344741"/>
                </a:lnTo>
                <a:lnTo>
                  <a:pt x="109943" y="326034"/>
                </a:lnTo>
                <a:lnTo>
                  <a:pt x="114084" y="304800"/>
                </a:lnTo>
                <a:lnTo>
                  <a:pt x="110032" y="283552"/>
                </a:lnTo>
                <a:lnTo>
                  <a:pt x="97802" y="264782"/>
                </a:lnTo>
                <a:lnTo>
                  <a:pt x="98196" y="264782"/>
                </a:lnTo>
                <a:lnTo>
                  <a:pt x="71564" y="226580"/>
                </a:lnTo>
                <a:lnTo>
                  <a:pt x="61988" y="182651"/>
                </a:lnTo>
                <a:lnTo>
                  <a:pt x="69583" y="138328"/>
                </a:lnTo>
                <a:lnTo>
                  <a:pt x="94462" y="98958"/>
                </a:lnTo>
                <a:lnTo>
                  <a:pt x="132676" y="72326"/>
                </a:lnTo>
                <a:lnTo>
                  <a:pt x="176606" y="62750"/>
                </a:lnTo>
                <a:lnTo>
                  <a:pt x="220916" y="70345"/>
                </a:lnTo>
                <a:lnTo>
                  <a:pt x="260286" y="95224"/>
                </a:lnTo>
                <a:lnTo>
                  <a:pt x="262026" y="96774"/>
                </a:lnTo>
                <a:lnTo>
                  <a:pt x="280720" y="109575"/>
                </a:lnTo>
                <a:lnTo>
                  <a:pt x="302120" y="114071"/>
                </a:lnTo>
                <a:lnTo>
                  <a:pt x="323646" y="110210"/>
                </a:lnTo>
                <a:lnTo>
                  <a:pt x="342684" y="97955"/>
                </a:lnTo>
                <a:lnTo>
                  <a:pt x="355498" y="79273"/>
                </a:lnTo>
                <a:lnTo>
                  <a:pt x="359994" y="57873"/>
                </a:lnTo>
                <a:close/>
              </a:path>
            </a:pathLst>
          </a:custGeom>
          <a:solidFill>
            <a:srgbClr val="01293E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2" name="Google Shape;52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6956" y="10236872"/>
            <a:ext cx="113512" cy="113525"/>
          </a:xfrm>
          <a:prstGeom prst="rect">
            <a:avLst/>
          </a:prstGeom>
          <a:noFill/>
          <a:ln>
            <a:noFill/>
          </a:ln>
        </p:spPr>
      </p:pic>
      <p:sp>
        <p:nvSpPr>
          <p:cNvPr id="53" name="Google Shape;53;p12"/>
          <p:cNvSpPr/>
          <p:nvPr/>
        </p:nvSpPr>
        <p:spPr>
          <a:xfrm>
            <a:off x="80478" y="10236606"/>
            <a:ext cx="360045" cy="358775"/>
          </a:xfrm>
          <a:custGeom>
            <a:rect b="b" l="l" r="r" t="t"/>
            <a:pathLst>
              <a:path extrusionOk="0" h="358775" w="360045">
                <a:moveTo>
                  <a:pt x="263575" y="97726"/>
                </a:moveTo>
                <a:lnTo>
                  <a:pt x="263232" y="97726"/>
                </a:lnTo>
                <a:lnTo>
                  <a:pt x="263575" y="98082"/>
                </a:lnTo>
                <a:lnTo>
                  <a:pt x="263575" y="97726"/>
                </a:lnTo>
                <a:close/>
              </a:path>
              <a:path extrusionOk="0" h="358775" w="360045">
                <a:moveTo>
                  <a:pt x="359930" y="301104"/>
                </a:moveTo>
                <a:lnTo>
                  <a:pt x="355638" y="279768"/>
                </a:lnTo>
                <a:lnTo>
                  <a:pt x="343052" y="261073"/>
                </a:lnTo>
                <a:lnTo>
                  <a:pt x="324434" y="248831"/>
                </a:lnTo>
                <a:lnTo>
                  <a:pt x="303301" y="244703"/>
                </a:lnTo>
                <a:lnTo>
                  <a:pt x="282143" y="248729"/>
                </a:lnTo>
                <a:lnTo>
                  <a:pt x="263474" y="260896"/>
                </a:lnTo>
                <a:lnTo>
                  <a:pt x="263474" y="260502"/>
                </a:lnTo>
                <a:lnTo>
                  <a:pt x="225450" y="287007"/>
                </a:lnTo>
                <a:lnTo>
                  <a:pt x="181737" y="296532"/>
                </a:lnTo>
                <a:lnTo>
                  <a:pt x="137642" y="288975"/>
                </a:lnTo>
                <a:lnTo>
                  <a:pt x="98463" y="264210"/>
                </a:lnTo>
                <a:lnTo>
                  <a:pt x="71970" y="226199"/>
                </a:lnTo>
                <a:lnTo>
                  <a:pt x="62433" y="182486"/>
                </a:lnTo>
                <a:lnTo>
                  <a:pt x="69989" y="138391"/>
                </a:lnTo>
                <a:lnTo>
                  <a:pt x="94754" y="99212"/>
                </a:lnTo>
                <a:lnTo>
                  <a:pt x="96291" y="97472"/>
                </a:lnTo>
                <a:lnTo>
                  <a:pt x="109029" y="78879"/>
                </a:lnTo>
                <a:lnTo>
                  <a:pt x="113499" y="57581"/>
                </a:lnTo>
                <a:lnTo>
                  <a:pt x="109664" y="36169"/>
                </a:lnTo>
                <a:lnTo>
                  <a:pt x="97472" y="17208"/>
                </a:lnTo>
                <a:lnTo>
                  <a:pt x="78879" y="4470"/>
                </a:lnTo>
                <a:lnTo>
                  <a:pt x="57581" y="0"/>
                </a:lnTo>
                <a:lnTo>
                  <a:pt x="36169" y="3835"/>
                </a:lnTo>
                <a:lnTo>
                  <a:pt x="17208" y="16027"/>
                </a:lnTo>
                <a:lnTo>
                  <a:pt x="4457" y="34620"/>
                </a:lnTo>
                <a:lnTo>
                  <a:pt x="0" y="55918"/>
                </a:lnTo>
                <a:lnTo>
                  <a:pt x="3835" y="77330"/>
                </a:lnTo>
                <a:lnTo>
                  <a:pt x="17208" y="97472"/>
                </a:lnTo>
                <a:lnTo>
                  <a:pt x="17119" y="97701"/>
                </a:lnTo>
                <a:lnTo>
                  <a:pt x="42189" y="136067"/>
                </a:lnTo>
                <a:lnTo>
                  <a:pt x="50507" y="179552"/>
                </a:lnTo>
                <a:lnTo>
                  <a:pt x="42087" y="223012"/>
                </a:lnTo>
                <a:lnTo>
                  <a:pt x="16916" y="261302"/>
                </a:lnTo>
                <a:lnTo>
                  <a:pt x="4381" y="280009"/>
                </a:lnTo>
                <a:lnTo>
                  <a:pt x="139" y="301332"/>
                </a:lnTo>
                <a:lnTo>
                  <a:pt x="4191" y="322694"/>
                </a:lnTo>
                <a:lnTo>
                  <a:pt x="16929" y="341858"/>
                </a:lnTo>
                <a:lnTo>
                  <a:pt x="35750" y="354203"/>
                </a:lnTo>
                <a:lnTo>
                  <a:pt x="57099" y="358216"/>
                </a:lnTo>
                <a:lnTo>
                  <a:pt x="78397" y="353936"/>
                </a:lnTo>
                <a:lnTo>
                  <a:pt x="97472" y="340956"/>
                </a:lnTo>
                <a:lnTo>
                  <a:pt x="136080" y="315391"/>
                </a:lnTo>
                <a:lnTo>
                  <a:pt x="179984" y="306920"/>
                </a:lnTo>
                <a:lnTo>
                  <a:pt x="223850" y="315518"/>
                </a:lnTo>
                <a:lnTo>
                  <a:pt x="263296" y="341858"/>
                </a:lnTo>
                <a:lnTo>
                  <a:pt x="282143" y="354215"/>
                </a:lnTo>
                <a:lnTo>
                  <a:pt x="303530" y="358228"/>
                </a:lnTo>
                <a:lnTo>
                  <a:pt x="324866" y="353936"/>
                </a:lnTo>
                <a:lnTo>
                  <a:pt x="343560" y="341337"/>
                </a:lnTo>
                <a:lnTo>
                  <a:pt x="355904" y="322491"/>
                </a:lnTo>
                <a:lnTo>
                  <a:pt x="359930" y="301104"/>
                </a:lnTo>
                <a:close/>
              </a:path>
            </a:pathLst>
          </a:custGeom>
          <a:solidFill>
            <a:srgbClr val="01293E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4" name="Google Shape;54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120843" y="10230709"/>
            <a:ext cx="114084" cy="114071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2"/>
          <p:cNvSpPr/>
          <p:nvPr/>
        </p:nvSpPr>
        <p:spPr>
          <a:xfrm>
            <a:off x="7120560" y="10230764"/>
            <a:ext cx="360045" cy="361950"/>
          </a:xfrm>
          <a:custGeom>
            <a:rect b="b" l="l" r="r" t="t"/>
            <a:pathLst>
              <a:path extrusionOk="0" h="361950" w="360045">
                <a:moveTo>
                  <a:pt x="98564" y="96824"/>
                </a:moveTo>
                <a:lnTo>
                  <a:pt x="98209" y="96824"/>
                </a:lnTo>
                <a:lnTo>
                  <a:pt x="98209" y="97167"/>
                </a:lnTo>
                <a:lnTo>
                  <a:pt x="98564" y="96824"/>
                </a:lnTo>
                <a:close/>
              </a:path>
              <a:path extrusionOk="0" h="361950" w="360045">
                <a:moveTo>
                  <a:pt x="359994" y="56680"/>
                </a:moveTo>
                <a:lnTo>
                  <a:pt x="355676" y="35242"/>
                </a:lnTo>
                <a:lnTo>
                  <a:pt x="343039" y="16446"/>
                </a:lnTo>
                <a:lnTo>
                  <a:pt x="324078" y="4038"/>
                </a:lnTo>
                <a:lnTo>
                  <a:pt x="302590" y="0"/>
                </a:lnTo>
                <a:lnTo>
                  <a:pt x="281152" y="4318"/>
                </a:lnTo>
                <a:lnTo>
                  <a:pt x="262369" y="16967"/>
                </a:lnTo>
                <a:lnTo>
                  <a:pt x="250050" y="35674"/>
                </a:lnTo>
                <a:lnTo>
                  <a:pt x="245910" y="56908"/>
                </a:lnTo>
                <a:lnTo>
                  <a:pt x="249961" y="78168"/>
                </a:lnTo>
                <a:lnTo>
                  <a:pt x="262191" y="96926"/>
                </a:lnTo>
                <a:lnTo>
                  <a:pt x="261797" y="96926"/>
                </a:lnTo>
                <a:lnTo>
                  <a:pt x="288417" y="135140"/>
                </a:lnTo>
                <a:lnTo>
                  <a:pt x="298005" y="179070"/>
                </a:lnTo>
                <a:lnTo>
                  <a:pt x="290410" y="223393"/>
                </a:lnTo>
                <a:lnTo>
                  <a:pt x="265531" y="262750"/>
                </a:lnTo>
                <a:lnTo>
                  <a:pt x="227317" y="289382"/>
                </a:lnTo>
                <a:lnTo>
                  <a:pt x="183388" y="298970"/>
                </a:lnTo>
                <a:lnTo>
                  <a:pt x="139077" y="291376"/>
                </a:lnTo>
                <a:lnTo>
                  <a:pt x="99707" y="266484"/>
                </a:lnTo>
                <a:lnTo>
                  <a:pt x="97967" y="264934"/>
                </a:lnTo>
                <a:lnTo>
                  <a:pt x="79273" y="252133"/>
                </a:lnTo>
                <a:lnTo>
                  <a:pt x="57873" y="247650"/>
                </a:lnTo>
                <a:lnTo>
                  <a:pt x="36347" y="251510"/>
                </a:lnTo>
                <a:lnTo>
                  <a:pt x="17310" y="263753"/>
                </a:lnTo>
                <a:lnTo>
                  <a:pt x="4495" y="282448"/>
                </a:lnTo>
                <a:lnTo>
                  <a:pt x="0" y="303834"/>
                </a:lnTo>
                <a:lnTo>
                  <a:pt x="3860" y="325361"/>
                </a:lnTo>
                <a:lnTo>
                  <a:pt x="16116" y="344411"/>
                </a:lnTo>
                <a:lnTo>
                  <a:pt x="34798" y="357225"/>
                </a:lnTo>
                <a:lnTo>
                  <a:pt x="56197" y="361708"/>
                </a:lnTo>
                <a:lnTo>
                  <a:pt x="77724" y="357847"/>
                </a:lnTo>
                <a:lnTo>
                  <a:pt x="97967" y="344411"/>
                </a:lnTo>
                <a:lnTo>
                  <a:pt x="98196" y="344500"/>
                </a:lnTo>
                <a:lnTo>
                  <a:pt x="136740" y="319316"/>
                </a:lnTo>
                <a:lnTo>
                  <a:pt x="180441" y="310946"/>
                </a:lnTo>
                <a:lnTo>
                  <a:pt x="224116" y="319417"/>
                </a:lnTo>
                <a:lnTo>
                  <a:pt x="262610" y="344703"/>
                </a:lnTo>
                <a:lnTo>
                  <a:pt x="281393" y="357314"/>
                </a:lnTo>
                <a:lnTo>
                  <a:pt x="302818" y="361569"/>
                </a:lnTo>
                <a:lnTo>
                  <a:pt x="324281" y="357492"/>
                </a:lnTo>
                <a:lnTo>
                  <a:pt x="343433" y="344817"/>
                </a:lnTo>
                <a:lnTo>
                  <a:pt x="355942" y="325793"/>
                </a:lnTo>
                <a:lnTo>
                  <a:pt x="359981" y="304342"/>
                </a:lnTo>
                <a:lnTo>
                  <a:pt x="355688" y="282930"/>
                </a:lnTo>
                <a:lnTo>
                  <a:pt x="342658" y="263753"/>
                </a:lnTo>
                <a:lnTo>
                  <a:pt x="316953" y="224955"/>
                </a:lnTo>
                <a:lnTo>
                  <a:pt x="308432" y="180848"/>
                </a:lnTo>
                <a:lnTo>
                  <a:pt x="317068" y="136753"/>
                </a:lnTo>
                <a:lnTo>
                  <a:pt x="343547" y="97116"/>
                </a:lnTo>
                <a:lnTo>
                  <a:pt x="355955" y="78168"/>
                </a:lnTo>
                <a:lnTo>
                  <a:pt x="359994" y="56680"/>
                </a:lnTo>
                <a:close/>
              </a:path>
            </a:pathLst>
          </a:custGeom>
          <a:solidFill>
            <a:srgbClr val="01293E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12"/>
          <p:cNvSpPr/>
          <p:nvPr/>
        </p:nvSpPr>
        <p:spPr>
          <a:xfrm>
            <a:off x="3715656" y="0"/>
            <a:ext cx="3844925" cy="2431415"/>
          </a:xfrm>
          <a:custGeom>
            <a:rect b="b" l="l" r="r" t="t"/>
            <a:pathLst>
              <a:path extrusionOk="0" h="2431415" w="3844925">
                <a:moveTo>
                  <a:pt x="3844348" y="0"/>
                </a:moveTo>
                <a:lnTo>
                  <a:pt x="15510" y="0"/>
                </a:lnTo>
                <a:lnTo>
                  <a:pt x="12630" y="24014"/>
                </a:lnTo>
                <a:lnTo>
                  <a:pt x="7884" y="72884"/>
                </a:lnTo>
                <a:lnTo>
                  <a:pt x="4242" y="121912"/>
                </a:lnTo>
                <a:lnTo>
                  <a:pt x="1709" y="171077"/>
                </a:lnTo>
                <a:lnTo>
                  <a:pt x="292" y="220362"/>
                </a:lnTo>
                <a:lnTo>
                  <a:pt x="0" y="269748"/>
                </a:lnTo>
                <a:lnTo>
                  <a:pt x="837" y="319217"/>
                </a:lnTo>
                <a:lnTo>
                  <a:pt x="2812" y="368750"/>
                </a:lnTo>
                <a:lnTo>
                  <a:pt x="5932" y="418328"/>
                </a:lnTo>
                <a:lnTo>
                  <a:pt x="10203" y="467934"/>
                </a:lnTo>
                <a:lnTo>
                  <a:pt x="15632" y="517549"/>
                </a:lnTo>
                <a:lnTo>
                  <a:pt x="22227" y="567154"/>
                </a:lnTo>
                <a:lnTo>
                  <a:pt x="29993" y="616731"/>
                </a:lnTo>
                <a:lnTo>
                  <a:pt x="38939" y="666261"/>
                </a:lnTo>
                <a:lnTo>
                  <a:pt x="49071" y="715726"/>
                </a:lnTo>
                <a:lnTo>
                  <a:pt x="60395" y="765108"/>
                </a:lnTo>
                <a:lnTo>
                  <a:pt x="72920" y="814387"/>
                </a:lnTo>
                <a:lnTo>
                  <a:pt x="86651" y="863546"/>
                </a:lnTo>
                <a:lnTo>
                  <a:pt x="101597" y="912566"/>
                </a:lnTo>
                <a:lnTo>
                  <a:pt x="117763" y="961429"/>
                </a:lnTo>
                <a:lnTo>
                  <a:pt x="135157" y="1010115"/>
                </a:lnTo>
                <a:lnTo>
                  <a:pt x="153785" y="1058608"/>
                </a:lnTo>
                <a:lnTo>
                  <a:pt x="173655" y="1106887"/>
                </a:lnTo>
                <a:lnTo>
                  <a:pt x="194773" y="1154935"/>
                </a:lnTo>
                <a:lnTo>
                  <a:pt x="215319" y="1198931"/>
                </a:lnTo>
                <a:lnTo>
                  <a:pt x="236718" y="1242254"/>
                </a:lnTo>
                <a:lnTo>
                  <a:pt x="258956" y="1284899"/>
                </a:lnTo>
                <a:lnTo>
                  <a:pt x="282019" y="1326859"/>
                </a:lnTo>
                <a:lnTo>
                  <a:pt x="305891" y="1368130"/>
                </a:lnTo>
                <a:lnTo>
                  <a:pt x="330559" y="1408706"/>
                </a:lnTo>
                <a:lnTo>
                  <a:pt x="356008" y="1448582"/>
                </a:lnTo>
                <a:lnTo>
                  <a:pt x="382222" y="1487751"/>
                </a:lnTo>
                <a:lnTo>
                  <a:pt x="409188" y="1526209"/>
                </a:lnTo>
                <a:lnTo>
                  <a:pt x="436891" y="1563950"/>
                </a:lnTo>
                <a:lnTo>
                  <a:pt x="465315" y="1600969"/>
                </a:lnTo>
                <a:lnTo>
                  <a:pt x="494447" y="1637260"/>
                </a:lnTo>
                <a:lnTo>
                  <a:pt x="524290" y="1672836"/>
                </a:lnTo>
                <a:lnTo>
                  <a:pt x="554776" y="1707635"/>
                </a:lnTo>
                <a:lnTo>
                  <a:pt x="585943" y="1741708"/>
                </a:lnTo>
                <a:lnTo>
                  <a:pt x="617759" y="1775032"/>
                </a:lnTo>
                <a:lnTo>
                  <a:pt x="650209" y="1807600"/>
                </a:lnTo>
                <a:lnTo>
                  <a:pt x="683279" y="1839407"/>
                </a:lnTo>
                <a:lnTo>
                  <a:pt x="716954" y="1870448"/>
                </a:lnTo>
                <a:lnTo>
                  <a:pt x="751220" y="1900717"/>
                </a:lnTo>
                <a:lnTo>
                  <a:pt x="786061" y="1930208"/>
                </a:lnTo>
                <a:lnTo>
                  <a:pt x="821464" y="1958916"/>
                </a:lnTo>
                <a:lnTo>
                  <a:pt x="857413" y="1986836"/>
                </a:lnTo>
                <a:lnTo>
                  <a:pt x="893895" y="2013962"/>
                </a:lnTo>
                <a:lnTo>
                  <a:pt x="930893" y="2040289"/>
                </a:lnTo>
                <a:lnTo>
                  <a:pt x="968395" y="2065810"/>
                </a:lnTo>
                <a:lnTo>
                  <a:pt x="1006384" y="2090522"/>
                </a:lnTo>
                <a:lnTo>
                  <a:pt x="1044848" y="2114417"/>
                </a:lnTo>
                <a:lnTo>
                  <a:pt x="1083770" y="2137491"/>
                </a:lnTo>
                <a:lnTo>
                  <a:pt x="1123136" y="2159738"/>
                </a:lnTo>
                <a:lnTo>
                  <a:pt x="1162932" y="2181152"/>
                </a:lnTo>
                <a:lnTo>
                  <a:pt x="1203143" y="2201729"/>
                </a:lnTo>
                <a:lnTo>
                  <a:pt x="1243754" y="2221462"/>
                </a:lnTo>
                <a:lnTo>
                  <a:pt x="1284751" y="2240346"/>
                </a:lnTo>
                <a:lnTo>
                  <a:pt x="1326119" y="2258376"/>
                </a:lnTo>
                <a:lnTo>
                  <a:pt x="1367844" y="2275547"/>
                </a:lnTo>
                <a:lnTo>
                  <a:pt x="1409911" y="2291851"/>
                </a:lnTo>
                <a:lnTo>
                  <a:pt x="1452305" y="2307285"/>
                </a:lnTo>
                <a:lnTo>
                  <a:pt x="1495011" y="2321843"/>
                </a:lnTo>
                <a:lnTo>
                  <a:pt x="1538016" y="2335518"/>
                </a:lnTo>
                <a:lnTo>
                  <a:pt x="1581304" y="2348306"/>
                </a:lnTo>
                <a:lnTo>
                  <a:pt x="1624860" y="2360202"/>
                </a:lnTo>
                <a:lnTo>
                  <a:pt x="1668671" y="2371199"/>
                </a:lnTo>
                <a:lnTo>
                  <a:pt x="1712722" y="2381292"/>
                </a:lnTo>
                <a:lnTo>
                  <a:pt x="1756997" y="2390476"/>
                </a:lnTo>
                <a:lnTo>
                  <a:pt x="1801482" y="2398745"/>
                </a:lnTo>
                <a:lnTo>
                  <a:pt x="1846164" y="2406094"/>
                </a:lnTo>
                <a:lnTo>
                  <a:pt x="1891026" y="2412517"/>
                </a:lnTo>
                <a:lnTo>
                  <a:pt x="1936054" y="2418008"/>
                </a:lnTo>
                <a:lnTo>
                  <a:pt x="1981235" y="2422563"/>
                </a:lnTo>
                <a:lnTo>
                  <a:pt x="2026552" y="2426175"/>
                </a:lnTo>
                <a:lnTo>
                  <a:pt x="2071993" y="2428840"/>
                </a:lnTo>
                <a:lnTo>
                  <a:pt x="2117541" y="2430551"/>
                </a:lnTo>
                <a:lnTo>
                  <a:pt x="2163182" y="2431304"/>
                </a:lnTo>
                <a:lnTo>
                  <a:pt x="2208902" y="2431092"/>
                </a:lnTo>
                <a:lnTo>
                  <a:pt x="2254686" y="2429910"/>
                </a:lnTo>
                <a:lnTo>
                  <a:pt x="2300519" y="2427753"/>
                </a:lnTo>
                <a:lnTo>
                  <a:pt x="2346387" y="2424616"/>
                </a:lnTo>
                <a:lnTo>
                  <a:pt x="2392276" y="2420492"/>
                </a:lnTo>
                <a:lnTo>
                  <a:pt x="2438169" y="2415376"/>
                </a:lnTo>
                <a:lnTo>
                  <a:pt x="2484054" y="2409263"/>
                </a:lnTo>
                <a:lnTo>
                  <a:pt x="2529915" y="2402147"/>
                </a:lnTo>
                <a:lnTo>
                  <a:pt x="2575738" y="2394023"/>
                </a:lnTo>
                <a:lnTo>
                  <a:pt x="2621508" y="2384886"/>
                </a:lnTo>
                <a:lnTo>
                  <a:pt x="2667210" y="2374729"/>
                </a:lnTo>
                <a:lnTo>
                  <a:pt x="2712830" y="2363547"/>
                </a:lnTo>
                <a:lnTo>
                  <a:pt x="2758353" y="2351335"/>
                </a:lnTo>
                <a:lnTo>
                  <a:pt x="2803765" y="2338087"/>
                </a:lnTo>
                <a:lnTo>
                  <a:pt x="2849051" y="2323798"/>
                </a:lnTo>
                <a:lnTo>
                  <a:pt x="2894195" y="2308463"/>
                </a:lnTo>
                <a:lnTo>
                  <a:pt x="2939185" y="2292075"/>
                </a:lnTo>
                <a:lnTo>
                  <a:pt x="2984005" y="2274629"/>
                </a:lnTo>
                <a:lnTo>
                  <a:pt x="3028640" y="2256120"/>
                </a:lnTo>
                <a:lnTo>
                  <a:pt x="3073076" y="2236543"/>
                </a:lnTo>
                <a:lnTo>
                  <a:pt x="3119850" y="2214659"/>
                </a:lnTo>
                <a:lnTo>
                  <a:pt x="3165863" y="2191811"/>
                </a:lnTo>
                <a:lnTo>
                  <a:pt x="3211107" y="2168016"/>
                </a:lnTo>
                <a:lnTo>
                  <a:pt x="3255576" y="2143291"/>
                </a:lnTo>
                <a:lnTo>
                  <a:pt x="3299264" y="2117654"/>
                </a:lnTo>
                <a:lnTo>
                  <a:pt x="3342162" y="2091123"/>
                </a:lnTo>
                <a:lnTo>
                  <a:pt x="3384266" y="2063715"/>
                </a:lnTo>
                <a:lnTo>
                  <a:pt x="3425569" y="2035448"/>
                </a:lnTo>
                <a:lnTo>
                  <a:pt x="3466063" y="2006339"/>
                </a:lnTo>
                <a:lnTo>
                  <a:pt x="3505743" y="1976407"/>
                </a:lnTo>
                <a:lnTo>
                  <a:pt x="3544601" y="1945667"/>
                </a:lnTo>
                <a:lnTo>
                  <a:pt x="3582631" y="1914140"/>
                </a:lnTo>
                <a:lnTo>
                  <a:pt x="3619826" y="1881840"/>
                </a:lnTo>
                <a:lnTo>
                  <a:pt x="3656180" y="1848788"/>
                </a:lnTo>
                <a:lnTo>
                  <a:pt x="3691686" y="1814999"/>
                </a:lnTo>
                <a:lnTo>
                  <a:pt x="3726338" y="1780492"/>
                </a:lnTo>
                <a:lnTo>
                  <a:pt x="3760129" y="1745284"/>
                </a:lnTo>
                <a:lnTo>
                  <a:pt x="3793052" y="1709393"/>
                </a:lnTo>
                <a:lnTo>
                  <a:pt x="3825117" y="1672817"/>
                </a:lnTo>
                <a:lnTo>
                  <a:pt x="3844348" y="1649861"/>
                </a:lnTo>
                <a:lnTo>
                  <a:pt x="3844348" y="0"/>
                </a:lnTo>
                <a:close/>
              </a:path>
            </a:pathLst>
          </a:custGeom>
          <a:solidFill>
            <a:srgbClr val="01293E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2"/>
          <p:cNvSpPr/>
          <p:nvPr/>
        </p:nvSpPr>
        <p:spPr>
          <a:xfrm>
            <a:off x="0" y="7919548"/>
            <a:ext cx="3556635" cy="2773045"/>
          </a:xfrm>
          <a:custGeom>
            <a:rect b="b" l="l" r="r" t="t"/>
            <a:pathLst>
              <a:path extrusionOk="0" h="2773045" w="3556635">
                <a:moveTo>
                  <a:pt x="3445087" y="2772454"/>
                </a:moveTo>
                <a:lnTo>
                  <a:pt x="3463041" y="2717459"/>
                </a:lnTo>
                <a:lnTo>
                  <a:pt x="3476231" y="2673089"/>
                </a:lnTo>
                <a:lnTo>
                  <a:pt x="3488398" y="2628567"/>
                </a:lnTo>
                <a:lnTo>
                  <a:pt x="3499547" y="2583911"/>
                </a:lnTo>
                <a:lnTo>
                  <a:pt x="3509682" y="2539136"/>
                </a:lnTo>
                <a:lnTo>
                  <a:pt x="3518806" y="2494259"/>
                </a:lnTo>
                <a:lnTo>
                  <a:pt x="3526925" y="2449294"/>
                </a:lnTo>
                <a:lnTo>
                  <a:pt x="3534042" y="2404257"/>
                </a:lnTo>
                <a:lnTo>
                  <a:pt x="3540161" y="2359166"/>
                </a:lnTo>
                <a:lnTo>
                  <a:pt x="3545288" y="2314034"/>
                </a:lnTo>
                <a:lnTo>
                  <a:pt x="3549425" y="2268879"/>
                </a:lnTo>
                <a:lnTo>
                  <a:pt x="3552578" y="2223715"/>
                </a:lnTo>
                <a:lnTo>
                  <a:pt x="3554751" y="2178559"/>
                </a:lnTo>
                <a:lnTo>
                  <a:pt x="3555947" y="2133427"/>
                </a:lnTo>
                <a:lnTo>
                  <a:pt x="3556172" y="2088335"/>
                </a:lnTo>
                <a:lnTo>
                  <a:pt x="3555429" y="2043297"/>
                </a:lnTo>
                <a:lnTo>
                  <a:pt x="3553722" y="1998331"/>
                </a:lnTo>
                <a:lnTo>
                  <a:pt x="3551056" y="1953452"/>
                </a:lnTo>
                <a:lnTo>
                  <a:pt x="3547435" y="1908675"/>
                </a:lnTo>
                <a:lnTo>
                  <a:pt x="3542863" y="1864017"/>
                </a:lnTo>
                <a:lnTo>
                  <a:pt x="3537345" y="1819493"/>
                </a:lnTo>
                <a:lnTo>
                  <a:pt x="3530884" y="1775120"/>
                </a:lnTo>
                <a:lnTo>
                  <a:pt x="3523485" y="1730912"/>
                </a:lnTo>
                <a:lnTo>
                  <a:pt x="3515152" y="1686887"/>
                </a:lnTo>
                <a:lnTo>
                  <a:pt x="3505890" y="1643059"/>
                </a:lnTo>
                <a:lnTo>
                  <a:pt x="3495702" y="1599444"/>
                </a:lnTo>
                <a:lnTo>
                  <a:pt x="3484593" y="1556059"/>
                </a:lnTo>
                <a:lnTo>
                  <a:pt x="3472567" y="1512920"/>
                </a:lnTo>
                <a:lnTo>
                  <a:pt x="3459629" y="1470041"/>
                </a:lnTo>
                <a:lnTo>
                  <a:pt x="3445782" y="1427439"/>
                </a:lnTo>
                <a:lnTo>
                  <a:pt x="3431030" y="1385129"/>
                </a:lnTo>
                <a:lnTo>
                  <a:pt x="3415379" y="1343128"/>
                </a:lnTo>
                <a:lnTo>
                  <a:pt x="3398832" y="1301452"/>
                </a:lnTo>
                <a:lnTo>
                  <a:pt x="3381393" y="1260115"/>
                </a:lnTo>
                <a:lnTo>
                  <a:pt x="3363067" y="1219135"/>
                </a:lnTo>
                <a:lnTo>
                  <a:pt x="3343858" y="1178526"/>
                </a:lnTo>
                <a:lnTo>
                  <a:pt x="3323770" y="1138305"/>
                </a:lnTo>
                <a:lnTo>
                  <a:pt x="3302808" y="1098487"/>
                </a:lnTo>
                <a:lnTo>
                  <a:pt x="3280975" y="1059089"/>
                </a:lnTo>
                <a:lnTo>
                  <a:pt x="3258276" y="1020126"/>
                </a:lnTo>
                <a:lnTo>
                  <a:pt x="3234715" y="981613"/>
                </a:lnTo>
                <a:lnTo>
                  <a:pt x="3210296" y="943568"/>
                </a:lnTo>
                <a:lnTo>
                  <a:pt x="3185024" y="906005"/>
                </a:lnTo>
                <a:lnTo>
                  <a:pt x="3158902" y="868940"/>
                </a:lnTo>
                <a:lnTo>
                  <a:pt x="3131936" y="832389"/>
                </a:lnTo>
                <a:lnTo>
                  <a:pt x="3104128" y="796369"/>
                </a:lnTo>
                <a:lnTo>
                  <a:pt x="3075485" y="760894"/>
                </a:lnTo>
                <a:lnTo>
                  <a:pt x="3046009" y="725982"/>
                </a:lnTo>
                <a:lnTo>
                  <a:pt x="3015704" y="691646"/>
                </a:lnTo>
                <a:lnTo>
                  <a:pt x="2984576" y="657904"/>
                </a:lnTo>
                <a:lnTo>
                  <a:pt x="2952629" y="624771"/>
                </a:lnTo>
                <a:lnTo>
                  <a:pt x="2919866" y="592264"/>
                </a:lnTo>
                <a:lnTo>
                  <a:pt x="2886292" y="560397"/>
                </a:lnTo>
                <a:lnTo>
                  <a:pt x="2851911" y="529186"/>
                </a:lnTo>
                <a:lnTo>
                  <a:pt x="2816727" y="498648"/>
                </a:lnTo>
                <a:lnTo>
                  <a:pt x="2780745" y="468799"/>
                </a:lnTo>
                <a:lnTo>
                  <a:pt x="2743968" y="439653"/>
                </a:lnTo>
                <a:lnTo>
                  <a:pt x="2706402" y="411228"/>
                </a:lnTo>
                <a:lnTo>
                  <a:pt x="2668050" y="383538"/>
                </a:lnTo>
                <a:lnTo>
                  <a:pt x="2628916" y="356600"/>
                </a:lnTo>
                <a:lnTo>
                  <a:pt x="2589005" y="330430"/>
                </a:lnTo>
                <a:lnTo>
                  <a:pt x="2548321" y="305042"/>
                </a:lnTo>
                <a:lnTo>
                  <a:pt x="2506868" y="280454"/>
                </a:lnTo>
                <a:lnTo>
                  <a:pt x="2448526" y="248024"/>
                </a:lnTo>
                <a:lnTo>
                  <a:pt x="2406016" y="225895"/>
                </a:lnTo>
                <a:lnTo>
                  <a:pt x="2363224" y="204829"/>
                </a:lnTo>
                <a:lnTo>
                  <a:pt x="2320166" y="184821"/>
                </a:lnTo>
                <a:lnTo>
                  <a:pt x="2276859" y="165868"/>
                </a:lnTo>
                <a:lnTo>
                  <a:pt x="2233316" y="147965"/>
                </a:lnTo>
                <a:lnTo>
                  <a:pt x="2189556" y="131108"/>
                </a:lnTo>
                <a:lnTo>
                  <a:pt x="2145592" y="115291"/>
                </a:lnTo>
                <a:lnTo>
                  <a:pt x="2101441" y="100512"/>
                </a:lnTo>
                <a:lnTo>
                  <a:pt x="2057119" y="86765"/>
                </a:lnTo>
                <a:lnTo>
                  <a:pt x="2012642" y="74045"/>
                </a:lnTo>
                <a:lnTo>
                  <a:pt x="1968025" y="62350"/>
                </a:lnTo>
                <a:lnTo>
                  <a:pt x="1923283" y="51673"/>
                </a:lnTo>
                <a:lnTo>
                  <a:pt x="1878434" y="42012"/>
                </a:lnTo>
                <a:lnTo>
                  <a:pt x="1833492" y="33361"/>
                </a:lnTo>
                <a:lnTo>
                  <a:pt x="1788474" y="25716"/>
                </a:lnTo>
                <a:lnTo>
                  <a:pt x="1743394" y="19072"/>
                </a:lnTo>
                <a:lnTo>
                  <a:pt x="1698270" y="13426"/>
                </a:lnTo>
                <a:lnTo>
                  <a:pt x="1653116" y="8773"/>
                </a:lnTo>
                <a:lnTo>
                  <a:pt x="1607948" y="5108"/>
                </a:lnTo>
                <a:lnTo>
                  <a:pt x="1562783" y="2427"/>
                </a:lnTo>
                <a:lnTo>
                  <a:pt x="1517636" y="725"/>
                </a:lnTo>
                <a:lnTo>
                  <a:pt x="1472523" y="0"/>
                </a:lnTo>
                <a:lnTo>
                  <a:pt x="1427459" y="244"/>
                </a:lnTo>
                <a:lnTo>
                  <a:pt x="1382460" y="1456"/>
                </a:lnTo>
                <a:lnTo>
                  <a:pt x="1337542" y="3629"/>
                </a:lnTo>
                <a:lnTo>
                  <a:pt x="1292721" y="6761"/>
                </a:lnTo>
                <a:lnTo>
                  <a:pt x="1248013" y="10845"/>
                </a:lnTo>
                <a:lnTo>
                  <a:pt x="1203433" y="15878"/>
                </a:lnTo>
                <a:lnTo>
                  <a:pt x="1158998" y="21856"/>
                </a:lnTo>
                <a:lnTo>
                  <a:pt x="1114722" y="28774"/>
                </a:lnTo>
                <a:lnTo>
                  <a:pt x="1070622" y="36628"/>
                </a:lnTo>
                <a:lnTo>
                  <a:pt x="1026713" y="45413"/>
                </a:lnTo>
                <a:lnTo>
                  <a:pt x="983012" y="55125"/>
                </a:lnTo>
                <a:lnTo>
                  <a:pt x="939533" y="65760"/>
                </a:lnTo>
                <a:lnTo>
                  <a:pt x="896294" y="77313"/>
                </a:lnTo>
                <a:lnTo>
                  <a:pt x="853308" y="89779"/>
                </a:lnTo>
                <a:lnTo>
                  <a:pt x="810594" y="103155"/>
                </a:lnTo>
                <a:lnTo>
                  <a:pt x="768165" y="117436"/>
                </a:lnTo>
                <a:lnTo>
                  <a:pt x="726038" y="132617"/>
                </a:lnTo>
                <a:lnTo>
                  <a:pt x="684229" y="148695"/>
                </a:lnTo>
                <a:lnTo>
                  <a:pt x="642753" y="165664"/>
                </a:lnTo>
                <a:lnTo>
                  <a:pt x="601626" y="183521"/>
                </a:lnTo>
                <a:lnTo>
                  <a:pt x="560864" y="202261"/>
                </a:lnTo>
                <a:lnTo>
                  <a:pt x="520483" y="221879"/>
                </a:lnTo>
                <a:lnTo>
                  <a:pt x="480498" y="242372"/>
                </a:lnTo>
                <a:lnTo>
                  <a:pt x="440926" y="263735"/>
                </a:lnTo>
                <a:lnTo>
                  <a:pt x="401782" y="285962"/>
                </a:lnTo>
                <a:lnTo>
                  <a:pt x="363081" y="309051"/>
                </a:lnTo>
                <a:lnTo>
                  <a:pt x="324840" y="332997"/>
                </a:lnTo>
                <a:lnTo>
                  <a:pt x="287074" y="357795"/>
                </a:lnTo>
                <a:lnTo>
                  <a:pt x="249800" y="383440"/>
                </a:lnTo>
                <a:lnTo>
                  <a:pt x="213032" y="409930"/>
                </a:lnTo>
                <a:lnTo>
                  <a:pt x="176787" y="437258"/>
                </a:lnTo>
                <a:lnTo>
                  <a:pt x="141080" y="465421"/>
                </a:lnTo>
                <a:lnTo>
                  <a:pt x="105928" y="494414"/>
                </a:lnTo>
                <a:lnTo>
                  <a:pt x="71346" y="524233"/>
                </a:lnTo>
                <a:lnTo>
                  <a:pt x="37349" y="554874"/>
                </a:lnTo>
                <a:lnTo>
                  <a:pt x="3954" y="586331"/>
                </a:lnTo>
                <a:lnTo>
                  <a:pt x="0" y="590224"/>
                </a:lnTo>
              </a:path>
            </a:pathLst>
          </a:custGeom>
          <a:noFill/>
          <a:ln cap="flat" cmpd="sng" w="14850">
            <a:solidFill>
              <a:srgbClr val="01293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12"/>
          <p:cNvSpPr/>
          <p:nvPr/>
        </p:nvSpPr>
        <p:spPr>
          <a:xfrm>
            <a:off x="252020" y="278337"/>
            <a:ext cx="7056120" cy="10135869"/>
          </a:xfrm>
          <a:custGeom>
            <a:rect b="b" l="l" r="r" t="t"/>
            <a:pathLst>
              <a:path extrusionOk="0" h="10135870" w="7056120">
                <a:moveTo>
                  <a:pt x="6783336" y="0"/>
                </a:moveTo>
                <a:lnTo>
                  <a:pt x="272618" y="0"/>
                </a:lnTo>
                <a:lnTo>
                  <a:pt x="223615" y="4392"/>
                </a:lnTo>
                <a:lnTo>
                  <a:pt x="177494" y="17056"/>
                </a:lnTo>
                <a:lnTo>
                  <a:pt x="135024" y="37221"/>
                </a:lnTo>
                <a:lnTo>
                  <a:pt x="96975" y="64117"/>
                </a:lnTo>
                <a:lnTo>
                  <a:pt x="64117" y="96975"/>
                </a:lnTo>
                <a:lnTo>
                  <a:pt x="37221" y="135024"/>
                </a:lnTo>
                <a:lnTo>
                  <a:pt x="17056" y="177494"/>
                </a:lnTo>
                <a:lnTo>
                  <a:pt x="4392" y="223615"/>
                </a:lnTo>
                <a:lnTo>
                  <a:pt x="0" y="272618"/>
                </a:lnTo>
                <a:lnTo>
                  <a:pt x="0" y="9862705"/>
                </a:lnTo>
                <a:lnTo>
                  <a:pt x="4392" y="9911711"/>
                </a:lnTo>
                <a:lnTo>
                  <a:pt x="17056" y="9957835"/>
                </a:lnTo>
                <a:lnTo>
                  <a:pt x="37221" y="10000308"/>
                </a:lnTo>
                <a:lnTo>
                  <a:pt x="64117" y="10038358"/>
                </a:lnTo>
                <a:lnTo>
                  <a:pt x="96975" y="10071217"/>
                </a:lnTo>
                <a:lnTo>
                  <a:pt x="135024" y="10098114"/>
                </a:lnTo>
                <a:lnTo>
                  <a:pt x="177494" y="10118280"/>
                </a:lnTo>
                <a:lnTo>
                  <a:pt x="223615" y="10130944"/>
                </a:lnTo>
                <a:lnTo>
                  <a:pt x="272618" y="10135336"/>
                </a:lnTo>
                <a:lnTo>
                  <a:pt x="6783336" y="10135336"/>
                </a:lnTo>
                <a:lnTo>
                  <a:pt x="6832342" y="10130944"/>
                </a:lnTo>
                <a:lnTo>
                  <a:pt x="6878466" y="10118280"/>
                </a:lnTo>
                <a:lnTo>
                  <a:pt x="6920939" y="10098114"/>
                </a:lnTo>
                <a:lnTo>
                  <a:pt x="6958989" y="10071217"/>
                </a:lnTo>
                <a:lnTo>
                  <a:pt x="6991848" y="10038358"/>
                </a:lnTo>
                <a:lnTo>
                  <a:pt x="7018745" y="10000308"/>
                </a:lnTo>
                <a:lnTo>
                  <a:pt x="7038911" y="9957835"/>
                </a:lnTo>
                <a:lnTo>
                  <a:pt x="7051575" y="9911711"/>
                </a:lnTo>
                <a:lnTo>
                  <a:pt x="7055967" y="9862705"/>
                </a:lnTo>
                <a:lnTo>
                  <a:pt x="7055967" y="272618"/>
                </a:lnTo>
                <a:lnTo>
                  <a:pt x="7051575" y="223615"/>
                </a:lnTo>
                <a:lnTo>
                  <a:pt x="7038911" y="177494"/>
                </a:lnTo>
                <a:lnTo>
                  <a:pt x="7018745" y="135024"/>
                </a:lnTo>
                <a:lnTo>
                  <a:pt x="6991848" y="96975"/>
                </a:lnTo>
                <a:lnTo>
                  <a:pt x="6958989" y="64117"/>
                </a:lnTo>
                <a:lnTo>
                  <a:pt x="6920939" y="37221"/>
                </a:lnTo>
                <a:lnTo>
                  <a:pt x="6878466" y="17056"/>
                </a:lnTo>
                <a:lnTo>
                  <a:pt x="6832342" y="4392"/>
                </a:lnTo>
                <a:lnTo>
                  <a:pt x="678333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12"/>
          <p:cNvSpPr/>
          <p:nvPr/>
        </p:nvSpPr>
        <p:spPr>
          <a:xfrm>
            <a:off x="556394" y="927890"/>
            <a:ext cx="6460490" cy="4539615"/>
          </a:xfrm>
          <a:custGeom>
            <a:rect b="b" l="l" r="r" t="t"/>
            <a:pathLst>
              <a:path extrusionOk="0" h="4539615" w="6460490">
                <a:moveTo>
                  <a:pt x="6352870" y="4539462"/>
                </a:moveTo>
                <a:lnTo>
                  <a:pt x="107492" y="4539462"/>
                </a:lnTo>
                <a:lnTo>
                  <a:pt x="65649" y="4531016"/>
                </a:lnTo>
                <a:lnTo>
                  <a:pt x="31481" y="4507982"/>
                </a:lnTo>
                <a:lnTo>
                  <a:pt x="8446" y="4473818"/>
                </a:lnTo>
                <a:lnTo>
                  <a:pt x="0" y="4431982"/>
                </a:lnTo>
                <a:lnTo>
                  <a:pt x="0" y="107492"/>
                </a:lnTo>
                <a:lnTo>
                  <a:pt x="8446" y="65649"/>
                </a:lnTo>
                <a:lnTo>
                  <a:pt x="31481" y="31481"/>
                </a:lnTo>
                <a:lnTo>
                  <a:pt x="65649" y="8446"/>
                </a:lnTo>
                <a:lnTo>
                  <a:pt x="107492" y="0"/>
                </a:lnTo>
                <a:lnTo>
                  <a:pt x="6352870" y="0"/>
                </a:lnTo>
                <a:lnTo>
                  <a:pt x="6394706" y="8446"/>
                </a:lnTo>
                <a:lnTo>
                  <a:pt x="6428870" y="31481"/>
                </a:lnTo>
                <a:lnTo>
                  <a:pt x="6451904" y="65649"/>
                </a:lnTo>
                <a:lnTo>
                  <a:pt x="6460350" y="107492"/>
                </a:lnTo>
                <a:lnTo>
                  <a:pt x="6460350" y="4431982"/>
                </a:lnTo>
                <a:lnTo>
                  <a:pt x="6451904" y="4473818"/>
                </a:lnTo>
                <a:lnTo>
                  <a:pt x="6428870" y="4507982"/>
                </a:lnTo>
                <a:lnTo>
                  <a:pt x="6394706" y="4531016"/>
                </a:lnTo>
                <a:lnTo>
                  <a:pt x="6352870" y="4539462"/>
                </a:lnTo>
                <a:close/>
              </a:path>
            </a:pathLst>
          </a:custGeom>
          <a:noFill/>
          <a:ln cap="flat" cmpd="sng" w="13575">
            <a:solidFill>
              <a:srgbClr val="EB5E5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2"/>
          <p:cNvSpPr/>
          <p:nvPr/>
        </p:nvSpPr>
        <p:spPr>
          <a:xfrm>
            <a:off x="547526" y="817119"/>
            <a:ext cx="1802764" cy="215899"/>
          </a:xfrm>
          <a:custGeom>
            <a:rect b="b" l="l" r="r" t="t"/>
            <a:pathLst>
              <a:path extrusionOk="0" h="215900" w="1802764">
                <a:moveTo>
                  <a:pt x="1752536" y="0"/>
                </a:moveTo>
                <a:lnTo>
                  <a:pt x="49936" y="0"/>
                </a:lnTo>
                <a:lnTo>
                  <a:pt x="30502" y="3923"/>
                </a:lnTo>
                <a:lnTo>
                  <a:pt x="14628" y="14624"/>
                </a:lnTo>
                <a:lnTo>
                  <a:pt x="3925" y="30496"/>
                </a:lnTo>
                <a:lnTo>
                  <a:pt x="0" y="49936"/>
                </a:lnTo>
                <a:lnTo>
                  <a:pt x="0" y="215900"/>
                </a:lnTo>
                <a:lnTo>
                  <a:pt x="1752536" y="215900"/>
                </a:lnTo>
                <a:lnTo>
                  <a:pt x="1771976" y="211976"/>
                </a:lnTo>
                <a:lnTo>
                  <a:pt x="1787848" y="201275"/>
                </a:lnTo>
                <a:lnTo>
                  <a:pt x="1798549" y="185403"/>
                </a:lnTo>
                <a:lnTo>
                  <a:pt x="1802472" y="165963"/>
                </a:lnTo>
                <a:lnTo>
                  <a:pt x="1802472" y="49936"/>
                </a:lnTo>
                <a:lnTo>
                  <a:pt x="1798549" y="30496"/>
                </a:lnTo>
                <a:lnTo>
                  <a:pt x="1787848" y="14624"/>
                </a:lnTo>
                <a:lnTo>
                  <a:pt x="1771976" y="3923"/>
                </a:lnTo>
                <a:lnTo>
                  <a:pt x="1752536" y="0"/>
                </a:lnTo>
                <a:close/>
              </a:path>
            </a:pathLst>
          </a:custGeom>
          <a:solidFill>
            <a:srgbClr val="EB5E5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12"/>
          <p:cNvSpPr txBox="1"/>
          <p:nvPr>
            <p:ph idx="11" type="ftr"/>
          </p:nvPr>
        </p:nvSpPr>
        <p:spPr>
          <a:xfrm>
            <a:off x="2571369" y="9944862"/>
            <a:ext cx="2420112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01293E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2"/>
          <p:cNvSpPr txBox="1"/>
          <p:nvPr>
            <p:ph idx="10" type="dt"/>
          </p:nvPr>
        </p:nvSpPr>
        <p:spPr>
          <a:xfrm>
            <a:off x="378142" y="9944862"/>
            <a:ext cx="1739455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01293E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2"/>
          <p:cNvSpPr txBox="1"/>
          <p:nvPr>
            <p:ph idx="12" type="sldNum"/>
          </p:nvPr>
        </p:nvSpPr>
        <p:spPr>
          <a:xfrm>
            <a:off x="3606148" y="10136730"/>
            <a:ext cx="37211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381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81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381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381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381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381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81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81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81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r>
              <a:rPr lang="fr-FR"/>
              <a:t> </a:t>
            </a:r>
            <a:r>
              <a:rPr lang="fr-FR">
                <a:solidFill>
                  <a:srgbClr val="36393B"/>
                </a:solidFill>
              </a:rPr>
              <a:t>2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/>
          <p:nvPr/>
        </p:nvSpPr>
        <p:spPr>
          <a:xfrm>
            <a:off x="0" y="0"/>
            <a:ext cx="7560308" cy="10692130"/>
          </a:xfrm>
          <a:custGeom>
            <a:rect b="b" l="l" r="r" t="t"/>
            <a:pathLst>
              <a:path extrusionOk="0" h="10692130" w="7560309">
                <a:moveTo>
                  <a:pt x="7559992" y="0"/>
                </a:moveTo>
                <a:lnTo>
                  <a:pt x="0" y="0"/>
                </a:lnTo>
                <a:lnTo>
                  <a:pt x="0" y="10692003"/>
                </a:lnTo>
                <a:lnTo>
                  <a:pt x="7559992" y="10692003"/>
                </a:lnTo>
                <a:lnTo>
                  <a:pt x="7559992" y="0"/>
                </a:lnTo>
                <a:close/>
              </a:path>
            </a:pathLst>
          </a:custGeom>
          <a:solidFill>
            <a:srgbClr val="EB5E5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1293E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7;p7"/>
          <p:cNvSpPr txBox="1"/>
          <p:nvPr>
            <p:ph type="title"/>
          </p:nvPr>
        </p:nvSpPr>
        <p:spPr>
          <a:xfrm>
            <a:off x="526411" y="480626"/>
            <a:ext cx="6510027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000" u="sng" cap="none" strike="noStrike">
                <a:solidFill>
                  <a:srgbClr val="36393B"/>
                </a:solidFill>
                <a:latin typeface="Palatino Linotype"/>
                <a:ea typeface="Palatino Linotype"/>
                <a:cs typeface="Palatino Linotype"/>
                <a:sym typeface="Palatino Linotype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7"/>
          <p:cNvSpPr txBox="1"/>
          <p:nvPr>
            <p:ph idx="1" type="body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7"/>
          <p:cNvSpPr txBox="1"/>
          <p:nvPr>
            <p:ph idx="11" type="ftr"/>
          </p:nvPr>
        </p:nvSpPr>
        <p:spPr>
          <a:xfrm>
            <a:off x="2571369" y="9944862"/>
            <a:ext cx="2420112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1293E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7"/>
          <p:cNvSpPr txBox="1"/>
          <p:nvPr>
            <p:ph idx="10" type="dt"/>
          </p:nvPr>
        </p:nvSpPr>
        <p:spPr>
          <a:xfrm>
            <a:off x="378142" y="9944862"/>
            <a:ext cx="1739455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1293E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7"/>
          <p:cNvSpPr txBox="1"/>
          <p:nvPr>
            <p:ph idx="12" type="sldNum"/>
          </p:nvPr>
        </p:nvSpPr>
        <p:spPr>
          <a:xfrm>
            <a:off x="3606148" y="10136730"/>
            <a:ext cx="37211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381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81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381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381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381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381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81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81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81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r>
              <a:rPr lang="fr-FR"/>
              <a:t> </a:t>
            </a:r>
            <a:r>
              <a:rPr lang="fr-FR">
                <a:solidFill>
                  <a:srgbClr val="36393B"/>
                </a:solidFill>
              </a:rPr>
              <a:t>2</a:t>
            </a:r>
            <a:endParaRPr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png"/><Relationship Id="rId4" Type="http://schemas.openxmlformats.org/officeDocument/2006/relationships/image" Target="../media/image1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ernest.hec.ca/video/DAIP/pdf/Coup_de_Pouce_Pedagogique_1_Cibler_et_formuler_des_objectifs_d_apprentissage.pdf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hyperlink" Target="mailto:contact@learninglab-network.com" TargetMode="External"/><Relationship Id="rId4" Type="http://schemas.openxmlformats.org/officeDocument/2006/relationships/hyperlink" Target="http://www.learninglab-network.com/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www.learninglab-network.com/ouvrages/livre-blanc-protocoles-dobservation-des-espaces-physiques-dapprentissage/" TargetMode="External"/><Relationship Id="rId4" Type="http://schemas.openxmlformats.org/officeDocument/2006/relationships/hyperlink" Target="https://oer.uclouvain.be/jspui/bitstream/20.500.12279/787/6/CahierLLL-N%c2%b09%20FR-Les%20espaces%20physiques%20d%e2%80%99apprentissage-V2023c.pdf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9.png"/><Relationship Id="rId4" Type="http://schemas.openxmlformats.org/officeDocument/2006/relationships/image" Target="../media/image1.png"/><Relationship Id="rId11" Type="http://schemas.openxmlformats.org/officeDocument/2006/relationships/image" Target="../media/image17.png"/><Relationship Id="rId10" Type="http://schemas.openxmlformats.org/officeDocument/2006/relationships/image" Target="../media/image16.png"/><Relationship Id="rId9" Type="http://schemas.openxmlformats.org/officeDocument/2006/relationships/image" Target="../media/image13.png"/><Relationship Id="rId5" Type="http://schemas.openxmlformats.org/officeDocument/2006/relationships/image" Target="../media/image2.png"/><Relationship Id="rId6" Type="http://schemas.openxmlformats.org/officeDocument/2006/relationships/image" Target="../media/image6.png"/><Relationship Id="rId7" Type="http://schemas.openxmlformats.org/officeDocument/2006/relationships/image" Target="../media/image12.png"/><Relationship Id="rId8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9291536">
            <a:off x="-2942421" y="-196040"/>
            <a:ext cx="13441341" cy="11598758"/>
          </a:xfrm>
          <a:prstGeom prst="rect">
            <a:avLst/>
          </a:prstGeom>
          <a:solidFill>
            <a:srgbClr val="EB5E50">
              <a:alpha val="0"/>
            </a:srgbClr>
          </a:solidFill>
          <a:ln>
            <a:noFill/>
          </a:ln>
        </p:spPr>
      </p:pic>
      <p:sp>
        <p:nvSpPr>
          <p:cNvPr id="69" name="Google Shape;69;p1"/>
          <p:cNvSpPr/>
          <p:nvPr/>
        </p:nvSpPr>
        <p:spPr>
          <a:xfrm>
            <a:off x="0" y="0"/>
            <a:ext cx="7556500" cy="2451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p1"/>
          <p:cNvSpPr txBox="1"/>
          <p:nvPr>
            <p:ph type="ctrTitle"/>
          </p:nvPr>
        </p:nvSpPr>
        <p:spPr>
          <a:xfrm>
            <a:off x="654050" y="5956696"/>
            <a:ext cx="4887437" cy="123110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r-FR" u="none">
                <a:solidFill>
                  <a:srgbClr val="01293E"/>
                </a:solidFill>
                <a:latin typeface="Calibri"/>
                <a:ea typeface="Calibri"/>
                <a:cs typeface="Calibri"/>
                <a:sym typeface="Calibri"/>
              </a:rPr>
              <a:t>Modèle de</a:t>
            </a:r>
            <a:br>
              <a:rPr lang="fr-FR" u="none">
                <a:solidFill>
                  <a:srgbClr val="01293E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r-FR" u="none">
                <a:solidFill>
                  <a:srgbClr val="01293E"/>
                </a:solidFill>
                <a:latin typeface="Calibri"/>
                <a:ea typeface="Calibri"/>
                <a:cs typeface="Calibri"/>
                <a:sym typeface="Calibri"/>
              </a:rPr>
              <a:t>fiche activité</a:t>
            </a:r>
            <a:endParaRPr>
              <a:solidFill>
                <a:srgbClr val="01293E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Learning Lab Network" id="71" name="Google Shape;71;p1"/>
          <p:cNvPicPr preferRelativeResize="0"/>
          <p:nvPr/>
        </p:nvPicPr>
        <p:blipFill rotWithShape="1">
          <a:blip r:embed="rId4">
            <a:alphaModFix/>
          </a:blip>
          <a:srcRect b="21586" l="0" r="0" t="19708"/>
          <a:stretch/>
        </p:blipFill>
        <p:spPr>
          <a:xfrm>
            <a:off x="120650" y="241300"/>
            <a:ext cx="3352800" cy="1390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"/>
          <p:cNvSpPr txBox="1"/>
          <p:nvPr>
            <p:ph type="title"/>
          </p:nvPr>
        </p:nvSpPr>
        <p:spPr>
          <a:xfrm>
            <a:off x="523235" y="500505"/>
            <a:ext cx="6510027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r-FR" sz="3600" u="none">
                <a:latin typeface="Calibri"/>
                <a:ea typeface="Calibri"/>
                <a:cs typeface="Calibri"/>
                <a:sym typeface="Calibri"/>
              </a:rPr>
              <a:t>Mode d’emploi</a:t>
            </a:r>
            <a:endParaRPr u="none"/>
          </a:p>
        </p:txBody>
      </p:sp>
      <p:sp>
        <p:nvSpPr>
          <p:cNvPr id="77" name="Google Shape;77;p2"/>
          <p:cNvSpPr txBox="1"/>
          <p:nvPr>
            <p:ph idx="1" type="body"/>
          </p:nvPr>
        </p:nvSpPr>
        <p:spPr>
          <a:xfrm>
            <a:off x="374967" y="1493838"/>
            <a:ext cx="6806700" cy="6680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r-FR" sz="1400"/>
              <a:t>Bienvenue dans ce modèle de fiche activité du LearningLab Network !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14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r-FR" sz="1400"/>
              <a:t>Ce modèle a pour objectif de faciliter la création, la diffusion et l’usage de nouvelles fiches par tous les membres du réseau.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14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fr-FR" sz="1400"/>
              <a:t>Création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r-FR" sz="1400"/>
              <a:t>Le choix du format Powerpoint a été fait pour sa rapidité de prise en main. Des champs de saisie, des conseils et des objets sont à disposition pour guider le membre dans la construction de sa fiche. La flexibilité du canevas offre la possibilité d’expérimenter d’autres mises en forme selon les besoins. </a:t>
            </a:r>
            <a:r>
              <a:rPr b="1" lang="fr-FR" sz="1400"/>
              <a:t>Merci de respecter l’accessibilité en allant dans l’onglet « Révision » puis « Vérification de l’accessibilité »</a:t>
            </a:r>
            <a:r>
              <a:rPr lang="fr-FR" sz="1400"/>
              <a:t>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14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fr-FR" sz="1400"/>
              <a:t>Diffusion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r-FR" sz="1400"/>
              <a:t>Chaque fiche créée pourra être publiée et partagée via le site du LearningLab Network. Nous proposons une licence Creative Common CC-BY-SA (</a:t>
            </a:r>
            <a:r>
              <a:rPr lang="fr-FR" sz="1200" u="sng">
                <a:solidFill>
                  <a:schemeClr val="hlink"/>
                </a:solidFill>
              </a:rPr>
              <a:t>https://creativecommons.org/licenses/by-sa/4.0/</a:t>
            </a:r>
            <a:r>
              <a:rPr lang="fr-FR" sz="1200"/>
              <a:t>) </a:t>
            </a:r>
            <a:r>
              <a:rPr lang="fr-FR" sz="1400"/>
              <a:t>et un dépôt en ressource éducative libre pour un accès au plus grand nombre.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14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fr-FR" sz="1400"/>
              <a:t>Usage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r-FR" sz="1400"/>
              <a:t>Les fiches peuvent être mobilisées dans les learning lab, dans des situations de conseil pédagogique ou encore en autonomie par des enseignants.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r-FR" sz="1400"/>
              <a:t>La diapositive 4 « Fiche de préparation » est utilisable pour décrire le déroulé de sa séquence pédagogique adapté à son contexte.</a:t>
            </a:r>
            <a:endParaRPr sz="14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14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lang="fr-FR" sz="1400">
                <a:solidFill>
                  <a:schemeClr val="dk1"/>
                </a:solidFill>
              </a:rPr>
              <a:t>Termes utilisés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fr-FR" sz="1400">
                <a:solidFill>
                  <a:schemeClr val="dk1"/>
                </a:solidFill>
              </a:rPr>
              <a:t>Nous avons choisi les termes « La personne enseignante » et « la personne apprenante » pour leur caractère épicène et leur adaptation à différents contextes en formation initiale et continue.</a:t>
            </a:r>
            <a:endParaRPr sz="14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14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1400"/>
          </a:p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r-FR" sz="1400"/>
              <a:t>Et maintenant, place à votre créativité !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3"/>
          <p:cNvSpPr/>
          <p:nvPr/>
        </p:nvSpPr>
        <p:spPr>
          <a:xfrm>
            <a:off x="3550987" y="10126943"/>
            <a:ext cx="454526" cy="202620"/>
          </a:xfrm>
          <a:prstGeom prst="roundRect">
            <a:avLst>
              <a:gd fmla="val 50000" name="adj"/>
            </a:avLst>
          </a:prstGeom>
          <a:solidFill>
            <a:srgbClr val="01293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fr-FR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1/2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83;p3"/>
          <p:cNvSpPr txBox="1"/>
          <p:nvPr/>
        </p:nvSpPr>
        <p:spPr>
          <a:xfrm>
            <a:off x="1216550" y="9588345"/>
            <a:ext cx="25617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fr-FR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Indiquez ici le lieu de la photo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4" name="Google Shape;84;p3"/>
          <p:cNvGrpSpPr/>
          <p:nvPr/>
        </p:nvGrpSpPr>
        <p:grpSpPr>
          <a:xfrm>
            <a:off x="551856" y="7024522"/>
            <a:ext cx="3958685" cy="2825423"/>
            <a:chOff x="551856" y="7024522"/>
            <a:chExt cx="3958685" cy="2825423"/>
          </a:xfrm>
        </p:grpSpPr>
        <p:sp>
          <p:nvSpPr>
            <p:cNvPr id="85" name="Google Shape;85;p3"/>
            <p:cNvSpPr/>
            <p:nvPr/>
          </p:nvSpPr>
          <p:spPr>
            <a:xfrm>
              <a:off x="551856" y="7213649"/>
              <a:ext cx="3958685" cy="2636296"/>
            </a:xfrm>
            <a:prstGeom prst="roundRect">
              <a:avLst>
                <a:gd fmla="val 1931" name="adj"/>
              </a:avLst>
            </a:prstGeom>
            <a:noFill/>
            <a:ln cap="flat" cmpd="sng" w="12700">
              <a:solidFill>
                <a:srgbClr val="EB5E5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1270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b="0" i="0" lang="fr-FR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Insérez ici une photo qui illustre l’activité. N’hésitez pas à mettre une photo qui met en valeur un de vos espaces innovants !</a:t>
              </a:r>
              <a:endParaRPr b="0" i="0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" name="Google Shape;86;p3"/>
            <p:cNvSpPr/>
            <p:nvPr/>
          </p:nvSpPr>
          <p:spPr>
            <a:xfrm>
              <a:off x="551857" y="7024522"/>
              <a:ext cx="787994" cy="238760"/>
            </a:xfrm>
            <a:custGeom>
              <a:rect b="b" l="l" r="r" t="t"/>
              <a:pathLst>
                <a:path extrusionOk="0" h="238759" w="1224914">
                  <a:moveTo>
                    <a:pt x="1174610" y="0"/>
                  </a:moveTo>
                  <a:lnTo>
                    <a:pt x="49936" y="0"/>
                  </a:lnTo>
                  <a:lnTo>
                    <a:pt x="30496" y="3923"/>
                  </a:lnTo>
                  <a:lnTo>
                    <a:pt x="14624" y="14624"/>
                  </a:lnTo>
                  <a:lnTo>
                    <a:pt x="3923" y="30496"/>
                  </a:lnTo>
                  <a:lnTo>
                    <a:pt x="0" y="49936"/>
                  </a:lnTo>
                  <a:lnTo>
                    <a:pt x="0" y="238353"/>
                  </a:lnTo>
                  <a:lnTo>
                    <a:pt x="1174610" y="238353"/>
                  </a:lnTo>
                  <a:lnTo>
                    <a:pt x="1194050" y="234430"/>
                  </a:lnTo>
                  <a:lnTo>
                    <a:pt x="1209922" y="223729"/>
                  </a:lnTo>
                  <a:lnTo>
                    <a:pt x="1220623" y="207856"/>
                  </a:lnTo>
                  <a:lnTo>
                    <a:pt x="1224546" y="188417"/>
                  </a:lnTo>
                  <a:lnTo>
                    <a:pt x="1224546" y="49936"/>
                  </a:lnTo>
                  <a:lnTo>
                    <a:pt x="1220623" y="30496"/>
                  </a:lnTo>
                  <a:lnTo>
                    <a:pt x="1209922" y="14624"/>
                  </a:lnTo>
                  <a:lnTo>
                    <a:pt x="1194050" y="3923"/>
                  </a:lnTo>
                  <a:lnTo>
                    <a:pt x="1174610" y="0"/>
                  </a:lnTo>
                  <a:close/>
                </a:path>
              </a:pathLst>
            </a:custGeom>
            <a:solidFill>
              <a:srgbClr val="EB5E5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3600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b="1" i="0" lang="fr-FR" sz="1200" u="none" cap="none" strike="noStrike">
                  <a:solidFill>
                    <a:srgbClr val="01293E"/>
                  </a:solidFill>
                  <a:latin typeface="Calibri"/>
                  <a:ea typeface="Calibri"/>
                  <a:cs typeface="Calibri"/>
                  <a:sym typeface="Calibri"/>
                </a:rPr>
                <a:t>Illustration</a:t>
              </a:r>
              <a:endParaRPr b="1" i="0" sz="1200" u="none" cap="none" strike="noStrike">
                <a:solidFill>
                  <a:srgbClr val="01293E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7" name="Google Shape;87;p3"/>
          <p:cNvSpPr txBox="1"/>
          <p:nvPr/>
        </p:nvSpPr>
        <p:spPr>
          <a:xfrm>
            <a:off x="4713315" y="7759741"/>
            <a:ext cx="2299200" cy="93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fr-FR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« Écrivez ici une citation ou un verbatim d’une personne enseignante ou d’une personne apprenante qui pourrait inspirer le lecteur »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61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fr-FR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Prénom NOM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8" name="Google Shape;88;p3"/>
          <p:cNvGrpSpPr/>
          <p:nvPr/>
        </p:nvGrpSpPr>
        <p:grpSpPr>
          <a:xfrm>
            <a:off x="3917613" y="3654671"/>
            <a:ext cx="3094990" cy="3308524"/>
            <a:chOff x="3917613" y="3654671"/>
            <a:chExt cx="3094990" cy="3308524"/>
          </a:xfrm>
        </p:grpSpPr>
        <p:sp>
          <p:nvSpPr>
            <p:cNvPr id="89" name="Google Shape;89;p3"/>
            <p:cNvSpPr/>
            <p:nvPr/>
          </p:nvSpPr>
          <p:spPr>
            <a:xfrm>
              <a:off x="3923558" y="3844270"/>
              <a:ext cx="3089045" cy="3118925"/>
            </a:xfrm>
            <a:prstGeom prst="roundRect">
              <a:avLst>
                <a:gd fmla="val 1931" name="adj"/>
              </a:avLst>
            </a:prstGeom>
            <a:noFill/>
            <a:ln cap="flat" cmpd="sng" w="12700">
              <a:solidFill>
                <a:srgbClr val="EB5E5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41910" marR="28575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b="0" i="0" lang="fr-FR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En vous appuyant sur la banque d’objets en slide 6, représenter ici un schéma de la configuration idéale ou principale de l’espace pendant l’activité.</a:t>
              </a:r>
              <a:endPara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" name="Google Shape;90;p3"/>
            <p:cNvSpPr/>
            <p:nvPr/>
          </p:nvSpPr>
          <p:spPr>
            <a:xfrm>
              <a:off x="3917613" y="3654671"/>
              <a:ext cx="1689437" cy="238760"/>
            </a:xfrm>
            <a:custGeom>
              <a:rect b="b" l="l" r="r" t="t"/>
              <a:pathLst>
                <a:path extrusionOk="0" h="238759" w="1224914">
                  <a:moveTo>
                    <a:pt x="1174610" y="0"/>
                  </a:moveTo>
                  <a:lnTo>
                    <a:pt x="49936" y="0"/>
                  </a:lnTo>
                  <a:lnTo>
                    <a:pt x="30496" y="3923"/>
                  </a:lnTo>
                  <a:lnTo>
                    <a:pt x="14624" y="14624"/>
                  </a:lnTo>
                  <a:lnTo>
                    <a:pt x="3923" y="30496"/>
                  </a:lnTo>
                  <a:lnTo>
                    <a:pt x="0" y="49936"/>
                  </a:lnTo>
                  <a:lnTo>
                    <a:pt x="0" y="238353"/>
                  </a:lnTo>
                  <a:lnTo>
                    <a:pt x="1174610" y="238353"/>
                  </a:lnTo>
                  <a:lnTo>
                    <a:pt x="1194050" y="234430"/>
                  </a:lnTo>
                  <a:lnTo>
                    <a:pt x="1209922" y="223729"/>
                  </a:lnTo>
                  <a:lnTo>
                    <a:pt x="1220623" y="207856"/>
                  </a:lnTo>
                  <a:lnTo>
                    <a:pt x="1224546" y="188417"/>
                  </a:lnTo>
                  <a:lnTo>
                    <a:pt x="1224546" y="49936"/>
                  </a:lnTo>
                  <a:lnTo>
                    <a:pt x="1220623" y="30496"/>
                  </a:lnTo>
                  <a:lnTo>
                    <a:pt x="1209922" y="14624"/>
                  </a:lnTo>
                  <a:lnTo>
                    <a:pt x="1194050" y="3923"/>
                  </a:lnTo>
                  <a:lnTo>
                    <a:pt x="1174610" y="0"/>
                  </a:lnTo>
                  <a:close/>
                </a:path>
              </a:pathLst>
            </a:custGeom>
            <a:solidFill>
              <a:srgbClr val="EB5E5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3600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b="1" i="0" lang="fr-FR" sz="1200" u="none" cap="none" strike="noStrike">
                  <a:solidFill>
                    <a:srgbClr val="01293E"/>
                  </a:solidFill>
                  <a:latin typeface="Calibri"/>
                  <a:ea typeface="Calibri"/>
                  <a:cs typeface="Calibri"/>
                  <a:sym typeface="Calibri"/>
                </a:rPr>
                <a:t>Configuration de l’espace</a:t>
              </a:r>
              <a:endParaRPr b="1" i="0" sz="1200" u="none" cap="none" strike="noStrike">
                <a:solidFill>
                  <a:srgbClr val="01293E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1" name="Google Shape;91;p3"/>
          <p:cNvGrpSpPr/>
          <p:nvPr/>
        </p:nvGrpSpPr>
        <p:grpSpPr>
          <a:xfrm>
            <a:off x="4456569" y="1247745"/>
            <a:ext cx="2556034" cy="901362"/>
            <a:chOff x="4456569" y="1247745"/>
            <a:chExt cx="2556034" cy="901362"/>
          </a:xfrm>
        </p:grpSpPr>
        <p:sp>
          <p:nvSpPr>
            <p:cNvPr id="92" name="Google Shape;92;p3"/>
            <p:cNvSpPr/>
            <p:nvPr/>
          </p:nvSpPr>
          <p:spPr>
            <a:xfrm>
              <a:off x="4465238" y="1438705"/>
              <a:ext cx="2547365" cy="710402"/>
            </a:xfrm>
            <a:prstGeom prst="roundRect">
              <a:avLst>
                <a:gd fmla="val 9663" name="adj"/>
              </a:avLst>
            </a:prstGeom>
            <a:noFill/>
            <a:ln cap="flat" cmpd="sng" w="12700">
              <a:solidFill>
                <a:srgbClr val="EB5E5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41910" marR="28575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b="0" i="0" lang="fr-FR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Copiez-collez ici les équipements clés utiles pour l’activité en vous appuyant sur la banque d’objets en slide 6.</a:t>
              </a:r>
              <a:endPara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" name="Google Shape;93;p3"/>
            <p:cNvSpPr/>
            <p:nvPr/>
          </p:nvSpPr>
          <p:spPr>
            <a:xfrm>
              <a:off x="4456569" y="1247745"/>
              <a:ext cx="1224915" cy="238760"/>
            </a:xfrm>
            <a:custGeom>
              <a:rect b="b" l="l" r="r" t="t"/>
              <a:pathLst>
                <a:path extrusionOk="0" h="238759" w="1224914">
                  <a:moveTo>
                    <a:pt x="1174610" y="0"/>
                  </a:moveTo>
                  <a:lnTo>
                    <a:pt x="49936" y="0"/>
                  </a:lnTo>
                  <a:lnTo>
                    <a:pt x="30496" y="3923"/>
                  </a:lnTo>
                  <a:lnTo>
                    <a:pt x="14624" y="14624"/>
                  </a:lnTo>
                  <a:lnTo>
                    <a:pt x="3923" y="30496"/>
                  </a:lnTo>
                  <a:lnTo>
                    <a:pt x="0" y="49936"/>
                  </a:lnTo>
                  <a:lnTo>
                    <a:pt x="0" y="238353"/>
                  </a:lnTo>
                  <a:lnTo>
                    <a:pt x="1174610" y="238353"/>
                  </a:lnTo>
                  <a:lnTo>
                    <a:pt x="1194050" y="234430"/>
                  </a:lnTo>
                  <a:lnTo>
                    <a:pt x="1209922" y="223729"/>
                  </a:lnTo>
                  <a:lnTo>
                    <a:pt x="1220623" y="207856"/>
                  </a:lnTo>
                  <a:lnTo>
                    <a:pt x="1224546" y="188417"/>
                  </a:lnTo>
                  <a:lnTo>
                    <a:pt x="1224546" y="49936"/>
                  </a:lnTo>
                  <a:lnTo>
                    <a:pt x="1220623" y="30496"/>
                  </a:lnTo>
                  <a:lnTo>
                    <a:pt x="1209922" y="14624"/>
                  </a:lnTo>
                  <a:lnTo>
                    <a:pt x="1194050" y="3923"/>
                  </a:lnTo>
                  <a:lnTo>
                    <a:pt x="1174610" y="0"/>
                  </a:lnTo>
                  <a:close/>
                </a:path>
              </a:pathLst>
            </a:custGeom>
            <a:solidFill>
              <a:srgbClr val="EB5E5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3600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b="1" i="0" lang="fr-FR" sz="1200" u="none" cap="none" strike="noStrike">
                  <a:solidFill>
                    <a:srgbClr val="01293E"/>
                  </a:solidFill>
                  <a:latin typeface="Calibri"/>
                  <a:ea typeface="Calibri"/>
                  <a:cs typeface="Calibri"/>
                  <a:sym typeface="Calibri"/>
                </a:rPr>
                <a:t>Équipements clés</a:t>
              </a:r>
              <a:endParaRPr b="1" i="0" sz="1200" u="none" cap="none" strike="noStrike">
                <a:solidFill>
                  <a:srgbClr val="01293E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4" name="Google Shape;94;p3"/>
          <p:cNvGrpSpPr/>
          <p:nvPr/>
        </p:nvGrpSpPr>
        <p:grpSpPr>
          <a:xfrm>
            <a:off x="4440000" y="855598"/>
            <a:ext cx="2572603" cy="223902"/>
            <a:chOff x="4367196" y="512585"/>
            <a:chExt cx="2572603" cy="223902"/>
          </a:xfrm>
        </p:grpSpPr>
        <p:sp>
          <p:nvSpPr>
            <p:cNvPr id="95" name="Google Shape;95;p3"/>
            <p:cNvSpPr/>
            <p:nvPr/>
          </p:nvSpPr>
          <p:spPr>
            <a:xfrm>
              <a:off x="4367196" y="512585"/>
              <a:ext cx="2572603" cy="223902"/>
            </a:xfrm>
            <a:prstGeom prst="roundRect">
              <a:avLst>
                <a:gd fmla="val 50000" name="adj"/>
              </a:avLst>
            </a:prstGeom>
            <a:solidFill>
              <a:srgbClr val="F0665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b="1" i="0" lang="fr-FR" sz="1200" u="none" cap="none" strike="noStrike">
                  <a:solidFill>
                    <a:srgbClr val="01293E"/>
                  </a:solidFill>
                  <a:latin typeface="Calibri"/>
                  <a:ea typeface="Calibri"/>
                  <a:cs typeface="Calibri"/>
                  <a:sym typeface="Calibri"/>
                </a:rPr>
                <a:t>Participants</a:t>
              </a:r>
              <a:endParaRPr b="0" i="0" sz="1400" u="none" cap="none" strike="noStrike">
                <a:solidFill>
                  <a:srgbClr val="01293E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" name="Google Shape;96;p3"/>
            <p:cNvSpPr/>
            <p:nvPr/>
          </p:nvSpPr>
          <p:spPr>
            <a:xfrm>
              <a:off x="5299296" y="532339"/>
              <a:ext cx="1606550" cy="185591"/>
            </a:xfrm>
            <a:prstGeom prst="roundRect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b="0" i="0" lang="fr-FR" sz="1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Min - max</a:t>
              </a:r>
              <a:endParaRPr b="0" i="0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7" name="Google Shape;97;p3"/>
          <p:cNvGrpSpPr/>
          <p:nvPr/>
        </p:nvGrpSpPr>
        <p:grpSpPr>
          <a:xfrm>
            <a:off x="4443397" y="577872"/>
            <a:ext cx="2569206" cy="223902"/>
            <a:chOff x="4367196" y="512585"/>
            <a:chExt cx="2569206" cy="223902"/>
          </a:xfrm>
        </p:grpSpPr>
        <p:sp>
          <p:nvSpPr>
            <p:cNvPr id="98" name="Google Shape;98;p3"/>
            <p:cNvSpPr/>
            <p:nvPr/>
          </p:nvSpPr>
          <p:spPr>
            <a:xfrm>
              <a:off x="4367196" y="512585"/>
              <a:ext cx="2569206" cy="223902"/>
            </a:xfrm>
            <a:prstGeom prst="roundRect">
              <a:avLst>
                <a:gd fmla="val 50000" name="adj"/>
              </a:avLst>
            </a:prstGeom>
            <a:solidFill>
              <a:srgbClr val="EB5E5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b="1" i="0" lang="fr-FR" sz="1200" u="none" cap="none" strike="noStrike">
                  <a:solidFill>
                    <a:srgbClr val="01293E"/>
                  </a:solidFill>
                  <a:latin typeface="Calibri"/>
                  <a:ea typeface="Calibri"/>
                  <a:cs typeface="Calibri"/>
                  <a:sym typeface="Calibri"/>
                </a:rPr>
                <a:t>Durée</a:t>
              </a:r>
              <a:endParaRPr b="0" i="0" sz="1400" u="none" cap="none" strike="noStrike">
                <a:solidFill>
                  <a:srgbClr val="01293E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" name="Google Shape;99;p3"/>
            <p:cNvSpPr/>
            <p:nvPr/>
          </p:nvSpPr>
          <p:spPr>
            <a:xfrm>
              <a:off x="4924425" y="531741"/>
              <a:ext cx="1978024" cy="185591"/>
            </a:xfrm>
            <a:prstGeom prst="roundRect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b="0" i="0" lang="fr-FR" sz="1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Min – max (en min.)</a:t>
              </a:r>
              <a:endParaRPr b="0" i="0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0" name="Google Shape;100;p3"/>
          <p:cNvGrpSpPr/>
          <p:nvPr/>
        </p:nvGrpSpPr>
        <p:grpSpPr>
          <a:xfrm>
            <a:off x="551856" y="3667089"/>
            <a:ext cx="3089045" cy="3296105"/>
            <a:chOff x="551856" y="3667089"/>
            <a:chExt cx="3089045" cy="3296105"/>
          </a:xfrm>
        </p:grpSpPr>
        <p:sp>
          <p:nvSpPr>
            <p:cNvPr id="101" name="Google Shape;101;p3"/>
            <p:cNvSpPr/>
            <p:nvPr/>
          </p:nvSpPr>
          <p:spPr>
            <a:xfrm>
              <a:off x="551856" y="3844269"/>
              <a:ext cx="3089045" cy="3118925"/>
            </a:xfrm>
            <a:prstGeom prst="roundRect">
              <a:avLst>
                <a:gd fmla="val 1931" name="adj"/>
              </a:avLst>
            </a:prstGeom>
            <a:noFill/>
            <a:ln cap="flat" cmpd="sng" w="12700">
              <a:solidFill>
                <a:srgbClr val="EB5E5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12700" marR="508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b="0" i="0" lang="fr-FR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Rédigez ici les objectifs pédagogiques soutenus par l’activité. Commencez par un verbe d’action en référence aux taxonomies dans les </a:t>
              </a:r>
              <a:r>
                <a:rPr b="0" i="0" lang="fr-FR" sz="1100" u="sng" cap="none" strike="noStrike">
                  <a:solidFill>
                    <a:schemeClr val="hlink"/>
                  </a:solidFill>
                  <a:latin typeface="Calibri"/>
                  <a:ea typeface="Calibri"/>
                  <a:cs typeface="Calibri"/>
                  <a:sym typeface="Calibri"/>
                  <a:hlinkClick r:id="rId3"/>
                </a:rPr>
                <a:t>domaines cognitif, socioaffectif et moteur</a:t>
              </a:r>
              <a:r>
                <a:rPr b="0" i="0" lang="fr-FR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.</a:t>
              </a:r>
              <a:endPara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12700" marR="508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12700" marR="508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b="0" i="0" lang="fr-FR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À la fin de l’activité, les participants seront capables de :</a:t>
              </a:r>
              <a:br>
                <a:rPr b="0" i="0" lang="fr-FR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endParaRPr b="1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298450" lvl="0" marL="457200" marR="5080" rtl="0" algn="l">
                <a:lnSpc>
                  <a:spcPct val="100000"/>
                </a:lnSpc>
                <a:spcBef>
                  <a:spcPts val="10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Char char="●"/>
              </a:pPr>
              <a:r>
                <a:rPr b="1" i="0" lang="fr-FR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Verbe </a:t>
              </a:r>
              <a:r>
                <a:rPr b="0" i="0" lang="fr-FR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+ COD</a:t>
              </a:r>
              <a:endParaRPr b="0" i="0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5080" rtl="0" algn="l">
                <a:lnSpc>
                  <a:spcPct val="100000"/>
                </a:lnSpc>
                <a:spcBef>
                  <a:spcPts val="10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298450" lvl="0" marL="457200" marR="5080" rtl="0" algn="l">
                <a:lnSpc>
                  <a:spcPct val="100000"/>
                </a:lnSpc>
                <a:spcBef>
                  <a:spcPts val="10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Char char="●"/>
              </a:pPr>
              <a:r>
                <a:rPr b="1" i="0" lang="fr-FR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Verbe </a:t>
              </a:r>
              <a:r>
                <a:rPr b="0" i="0" lang="fr-FR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+ COD</a:t>
              </a:r>
              <a:endParaRPr b="0" i="0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5080" rtl="0" algn="l">
                <a:lnSpc>
                  <a:spcPct val="100000"/>
                </a:lnSpc>
                <a:spcBef>
                  <a:spcPts val="10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298450" lvl="0" marL="457200" marR="5080" rtl="0" algn="l">
                <a:lnSpc>
                  <a:spcPct val="100000"/>
                </a:lnSpc>
                <a:spcBef>
                  <a:spcPts val="10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Char char="●"/>
              </a:pPr>
              <a:r>
                <a:rPr b="1" i="0" lang="fr-FR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Verbe </a:t>
              </a:r>
              <a:r>
                <a:rPr b="0" i="0" lang="fr-FR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+ COD</a:t>
              </a:r>
              <a:endParaRPr b="0" i="0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5080" rtl="0" algn="l">
                <a:lnSpc>
                  <a:spcPct val="100000"/>
                </a:lnSpc>
                <a:spcBef>
                  <a:spcPts val="10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298450" lvl="0" marL="457200" marR="5080" rtl="0" algn="l">
                <a:lnSpc>
                  <a:spcPct val="100000"/>
                </a:lnSpc>
                <a:spcBef>
                  <a:spcPts val="10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Char char="●"/>
              </a:pPr>
              <a:r>
                <a:rPr b="1" i="0" lang="fr-FR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Verbe </a:t>
              </a:r>
              <a:r>
                <a:rPr b="0" i="0" lang="fr-FR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+ COD</a:t>
              </a:r>
              <a:endParaRPr b="0" i="0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5080" rtl="0" algn="l">
                <a:lnSpc>
                  <a:spcPct val="100000"/>
                </a:lnSpc>
                <a:spcBef>
                  <a:spcPts val="10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298450" lvl="0" marL="457200" marR="5080" rtl="0" algn="l">
                <a:lnSpc>
                  <a:spcPct val="100000"/>
                </a:lnSpc>
                <a:spcBef>
                  <a:spcPts val="10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Char char="●"/>
              </a:pPr>
              <a:r>
                <a:rPr b="1" i="0" lang="fr-FR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Verbe </a:t>
              </a:r>
              <a:r>
                <a:rPr b="0" i="0" lang="fr-FR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+ COD</a:t>
              </a:r>
              <a:endParaRPr b="0" i="0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" name="Google Shape;102;p3"/>
            <p:cNvSpPr/>
            <p:nvPr/>
          </p:nvSpPr>
          <p:spPr>
            <a:xfrm>
              <a:off x="551857" y="3667089"/>
              <a:ext cx="1626193" cy="238760"/>
            </a:xfrm>
            <a:custGeom>
              <a:rect b="b" l="l" r="r" t="t"/>
              <a:pathLst>
                <a:path extrusionOk="0" h="238759" w="1224914">
                  <a:moveTo>
                    <a:pt x="1174610" y="0"/>
                  </a:moveTo>
                  <a:lnTo>
                    <a:pt x="49936" y="0"/>
                  </a:lnTo>
                  <a:lnTo>
                    <a:pt x="30496" y="3923"/>
                  </a:lnTo>
                  <a:lnTo>
                    <a:pt x="14624" y="14624"/>
                  </a:lnTo>
                  <a:lnTo>
                    <a:pt x="3923" y="30496"/>
                  </a:lnTo>
                  <a:lnTo>
                    <a:pt x="0" y="49936"/>
                  </a:lnTo>
                  <a:lnTo>
                    <a:pt x="0" y="238353"/>
                  </a:lnTo>
                  <a:lnTo>
                    <a:pt x="1174610" y="238353"/>
                  </a:lnTo>
                  <a:lnTo>
                    <a:pt x="1194050" y="234430"/>
                  </a:lnTo>
                  <a:lnTo>
                    <a:pt x="1209922" y="223729"/>
                  </a:lnTo>
                  <a:lnTo>
                    <a:pt x="1220623" y="207856"/>
                  </a:lnTo>
                  <a:lnTo>
                    <a:pt x="1224546" y="188417"/>
                  </a:lnTo>
                  <a:lnTo>
                    <a:pt x="1224546" y="49936"/>
                  </a:lnTo>
                  <a:lnTo>
                    <a:pt x="1220623" y="30496"/>
                  </a:lnTo>
                  <a:lnTo>
                    <a:pt x="1209922" y="14624"/>
                  </a:lnTo>
                  <a:lnTo>
                    <a:pt x="1194050" y="3923"/>
                  </a:lnTo>
                  <a:lnTo>
                    <a:pt x="1174610" y="0"/>
                  </a:lnTo>
                  <a:close/>
                </a:path>
              </a:pathLst>
            </a:custGeom>
            <a:solidFill>
              <a:srgbClr val="EB5E5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3600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b="1" i="0" lang="fr-FR" sz="1200" u="none" cap="none" strike="noStrike">
                  <a:solidFill>
                    <a:srgbClr val="01293E"/>
                  </a:solidFill>
                  <a:latin typeface="Calibri"/>
                  <a:ea typeface="Calibri"/>
                  <a:cs typeface="Calibri"/>
                  <a:sym typeface="Calibri"/>
                </a:rPr>
                <a:t>Objectifs pédagogiques</a:t>
              </a:r>
              <a:endParaRPr b="1" i="0" sz="1200" u="none" cap="none" strike="noStrike">
                <a:solidFill>
                  <a:srgbClr val="01293E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3" name="Google Shape;103;p3"/>
          <p:cNvGrpSpPr/>
          <p:nvPr/>
        </p:nvGrpSpPr>
        <p:grpSpPr>
          <a:xfrm>
            <a:off x="543859" y="2105339"/>
            <a:ext cx="6468745" cy="1481158"/>
            <a:chOff x="543859" y="2105339"/>
            <a:chExt cx="6468745" cy="1481158"/>
          </a:xfrm>
        </p:grpSpPr>
        <p:sp>
          <p:nvSpPr>
            <p:cNvPr id="104" name="Google Shape;104;p3"/>
            <p:cNvSpPr/>
            <p:nvPr/>
          </p:nvSpPr>
          <p:spPr>
            <a:xfrm>
              <a:off x="551856" y="2303797"/>
              <a:ext cx="6460748" cy="1282700"/>
            </a:xfrm>
            <a:prstGeom prst="roundRect">
              <a:avLst>
                <a:gd fmla="val 4824" name="adj"/>
              </a:avLst>
            </a:prstGeom>
            <a:noFill/>
            <a:ln cap="flat" cmpd="sng" w="12700">
              <a:solidFill>
                <a:srgbClr val="EB5E5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b="0" i="0" lang="fr-FR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Rédigez ici une description courte de l’activité (environ 5 lignes).</a:t>
              </a:r>
              <a:endParaRPr b="0" i="0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b="0" i="0" lang="fr-FR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N’hésitez pas à mettre en avant des </a:t>
              </a:r>
              <a:r>
                <a:rPr b="1" i="0" lang="fr-FR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mots en gras </a:t>
              </a:r>
              <a:endParaRPr b="0" i="0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" name="Google Shape;105;p3"/>
            <p:cNvSpPr/>
            <p:nvPr/>
          </p:nvSpPr>
          <p:spPr>
            <a:xfrm>
              <a:off x="543859" y="2105339"/>
              <a:ext cx="864193" cy="238760"/>
            </a:xfrm>
            <a:custGeom>
              <a:rect b="b" l="l" r="r" t="t"/>
              <a:pathLst>
                <a:path extrusionOk="0" h="238759" w="1224914">
                  <a:moveTo>
                    <a:pt x="1174610" y="0"/>
                  </a:moveTo>
                  <a:lnTo>
                    <a:pt x="49936" y="0"/>
                  </a:lnTo>
                  <a:lnTo>
                    <a:pt x="30496" y="3923"/>
                  </a:lnTo>
                  <a:lnTo>
                    <a:pt x="14624" y="14624"/>
                  </a:lnTo>
                  <a:lnTo>
                    <a:pt x="3923" y="30496"/>
                  </a:lnTo>
                  <a:lnTo>
                    <a:pt x="0" y="49936"/>
                  </a:lnTo>
                  <a:lnTo>
                    <a:pt x="0" y="238353"/>
                  </a:lnTo>
                  <a:lnTo>
                    <a:pt x="1174610" y="238353"/>
                  </a:lnTo>
                  <a:lnTo>
                    <a:pt x="1194050" y="234430"/>
                  </a:lnTo>
                  <a:lnTo>
                    <a:pt x="1209922" y="223729"/>
                  </a:lnTo>
                  <a:lnTo>
                    <a:pt x="1220623" y="207856"/>
                  </a:lnTo>
                  <a:lnTo>
                    <a:pt x="1224546" y="188417"/>
                  </a:lnTo>
                  <a:lnTo>
                    <a:pt x="1224546" y="49936"/>
                  </a:lnTo>
                  <a:lnTo>
                    <a:pt x="1220623" y="30496"/>
                  </a:lnTo>
                  <a:lnTo>
                    <a:pt x="1209922" y="14624"/>
                  </a:lnTo>
                  <a:lnTo>
                    <a:pt x="1194050" y="3923"/>
                  </a:lnTo>
                  <a:lnTo>
                    <a:pt x="1174610" y="0"/>
                  </a:lnTo>
                  <a:close/>
                </a:path>
              </a:pathLst>
            </a:custGeom>
            <a:solidFill>
              <a:srgbClr val="EB5E5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3600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b="1" i="0" lang="fr-FR" sz="1200" u="none" cap="none" strike="noStrike">
                  <a:solidFill>
                    <a:srgbClr val="01293E"/>
                  </a:solidFill>
                  <a:latin typeface="Calibri"/>
                  <a:ea typeface="Calibri"/>
                  <a:cs typeface="Calibri"/>
                  <a:sym typeface="Calibri"/>
                </a:rPr>
                <a:t>Description</a:t>
              </a:r>
              <a:endParaRPr b="1" i="0" sz="1200" u="none" cap="none" strike="noStrike">
                <a:solidFill>
                  <a:srgbClr val="01293E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6" name="Google Shape;106;p3"/>
          <p:cNvSpPr/>
          <p:nvPr/>
        </p:nvSpPr>
        <p:spPr>
          <a:xfrm>
            <a:off x="2750195" y="1596177"/>
            <a:ext cx="1045530" cy="223902"/>
          </a:xfrm>
          <a:prstGeom prst="roundRect">
            <a:avLst>
              <a:gd fmla="val 50000" name="adj"/>
            </a:avLst>
          </a:prstGeom>
          <a:solidFill>
            <a:srgbClr val="01293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fr-FR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mot-clé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3"/>
          <p:cNvSpPr/>
          <p:nvPr/>
        </p:nvSpPr>
        <p:spPr>
          <a:xfrm>
            <a:off x="1636557" y="1596177"/>
            <a:ext cx="1045530" cy="223902"/>
          </a:xfrm>
          <a:prstGeom prst="roundRect">
            <a:avLst>
              <a:gd fmla="val 50000" name="adj"/>
            </a:avLst>
          </a:prstGeom>
          <a:solidFill>
            <a:srgbClr val="01293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fr-FR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mot-clé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3"/>
          <p:cNvSpPr/>
          <p:nvPr/>
        </p:nvSpPr>
        <p:spPr>
          <a:xfrm>
            <a:off x="522920" y="1596177"/>
            <a:ext cx="1045530" cy="223902"/>
          </a:xfrm>
          <a:prstGeom prst="roundRect">
            <a:avLst>
              <a:gd fmla="val 50000" name="adj"/>
            </a:avLst>
          </a:prstGeom>
          <a:solidFill>
            <a:srgbClr val="01293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fr-FR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mot-clé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3"/>
          <p:cNvSpPr/>
          <p:nvPr/>
        </p:nvSpPr>
        <p:spPr>
          <a:xfrm>
            <a:off x="1948448" y="1246200"/>
            <a:ext cx="1547608" cy="223902"/>
          </a:xfrm>
          <a:prstGeom prst="roundRect">
            <a:avLst>
              <a:gd fmla="val 50000" name="adj"/>
            </a:avLst>
          </a:prstGeom>
          <a:solidFill>
            <a:srgbClr val="01293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fr-FR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mot-clé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3"/>
          <p:cNvSpPr/>
          <p:nvPr/>
        </p:nvSpPr>
        <p:spPr>
          <a:xfrm>
            <a:off x="543859" y="1246200"/>
            <a:ext cx="1339678" cy="223902"/>
          </a:xfrm>
          <a:prstGeom prst="roundRect">
            <a:avLst>
              <a:gd fmla="val 50000" name="adj"/>
            </a:avLst>
          </a:prstGeom>
          <a:solidFill>
            <a:srgbClr val="01293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fr-FR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mot-clé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3"/>
          <p:cNvSpPr txBox="1"/>
          <p:nvPr>
            <p:ph type="title"/>
          </p:nvPr>
        </p:nvSpPr>
        <p:spPr>
          <a:xfrm>
            <a:off x="523237" y="469900"/>
            <a:ext cx="3712214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r-FR" sz="3600" u="none">
                <a:latin typeface="Calibri"/>
                <a:ea typeface="Calibri"/>
                <a:cs typeface="Calibri"/>
                <a:sym typeface="Calibri"/>
              </a:rPr>
              <a:t>Activité</a:t>
            </a:r>
            <a:endParaRPr u="none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4"/>
          <p:cNvSpPr/>
          <p:nvPr/>
        </p:nvSpPr>
        <p:spPr>
          <a:xfrm>
            <a:off x="3550987" y="10126943"/>
            <a:ext cx="454526" cy="202620"/>
          </a:xfrm>
          <a:prstGeom prst="roundRect">
            <a:avLst>
              <a:gd fmla="val 50000" name="adj"/>
            </a:avLst>
          </a:prstGeom>
          <a:solidFill>
            <a:srgbClr val="01293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fr-FR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2/2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4"/>
          <p:cNvSpPr txBox="1"/>
          <p:nvPr/>
        </p:nvSpPr>
        <p:spPr>
          <a:xfrm>
            <a:off x="1796732" y="9088088"/>
            <a:ext cx="3963035" cy="695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fr-FR" sz="1100" u="none" cap="none" strike="noStrike">
                <a:solidFill>
                  <a:srgbClr val="01293E"/>
                </a:solidFill>
                <a:latin typeface="Calibri"/>
                <a:ea typeface="Calibri"/>
                <a:cs typeface="Calibri"/>
                <a:sym typeface="Calibri"/>
              </a:rPr>
              <a:t>Vous avez une question ou une remarque concernant cette fiche ?</a:t>
            </a:r>
            <a:endParaRPr b="0" i="0" sz="1100" u="none" cap="none" strike="noStrike">
              <a:solidFill>
                <a:srgbClr val="01293E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90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fr-FR" sz="1100" u="none" cap="none" strike="noStrike">
                <a:solidFill>
                  <a:srgbClr val="01293E"/>
                </a:solidFill>
                <a:latin typeface="Calibri"/>
                <a:ea typeface="Calibri"/>
                <a:cs typeface="Calibri"/>
                <a:sym typeface="Calibri"/>
              </a:rPr>
              <a:t>Contactez-nous : </a:t>
            </a:r>
            <a:r>
              <a:rPr b="0" i="0" lang="fr-FR" sz="1100" u="sng" cap="none" strike="noStrike">
                <a:solidFill>
                  <a:srgbClr val="01293E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contact@learninglab-network.com</a:t>
            </a:r>
            <a:endParaRPr b="0" i="0" sz="1100" u="none" cap="none" strike="noStrike">
              <a:solidFill>
                <a:srgbClr val="01293E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55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1293E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90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fr-FR" sz="1100" u="none" cap="none" strike="noStrike">
                <a:solidFill>
                  <a:srgbClr val="01293E"/>
                </a:solidFill>
                <a:latin typeface="Calibri"/>
                <a:ea typeface="Calibri"/>
                <a:cs typeface="Calibri"/>
                <a:sym typeface="Calibri"/>
              </a:rPr>
              <a:t>Plus de fiches sur le site : </a:t>
            </a:r>
            <a:r>
              <a:rPr b="0" i="0" lang="fr-FR" sz="1100" u="sng" cap="none" strike="noStrike">
                <a:solidFill>
                  <a:srgbClr val="01293E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www.learninglab-network.com</a:t>
            </a:r>
            <a:r>
              <a:rPr b="0" i="0" lang="fr-FR" sz="1100" u="none" cap="none" strike="noStrike">
                <a:solidFill>
                  <a:srgbClr val="01293E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100" u="none" cap="none" strike="noStrike">
              <a:solidFill>
                <a:srgbClr val="01293E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18" name="Google Shape;118;p4"/>
          <p:cNvGrpSpPr/>
          <p:nvPr/>
        </p:nvGrpSpPr>
        <p:grpSpPr>
          <a:xfrm>
            <a:off x="3832252" y="7207870"/>
            <a:ext cx="3186431" cy="1733315"/>
            <a:chOff x="3832252" y="7207870"/>
            <a:chExt cx="3186431" cy="1733315"/>
          </a:xfrm>
        </p:grpSpPr>
        <p:sp>
          <p:nvSpPr>
            <p:cNvPr id="119" name="Google Shape;119;p4"/>
            <p:cNvSpPr/>
            <p:nvPr/>
          </p:nvSpPr>
          <p:spPr>
            <a:xfrm>
              <a:off x="3832252" y="7396997"/>
              <a:ext cx="3186431" cy="1544188"/>
            </a:xfrm>
            <a:prstGeom prst="roundRect">
              <a:avLst>
                <a:gd fmla="val 5901" name="adj"/>
              </a:avLst>
            </a:prstGeom>
            <a:noFill/>
            <a:ln cap="flat" cmpd="sng" w="12700">
              <a:solidFill>
                <a:srgbClr val="EB5E5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b="0" i="0" lang="fr-FR" sz="1100" u="none" cap="none" strike="noStrike">
                  <a:solidFill>
                    <a:srgbClr val="01293E"/>
                  </a:solidFill>
                  <a:latin typeface="Calibri"/>
                  <a:ea typeface="Calibri"/>
                  <a:cs typeface="Calibri"/>
                  <a:sym typeface="Calibri"/>
                </a:rPr>
                <a:t>Listez ici des références pour aller plus loin (ex : un guide plus détaillé, une vidéo tutoriel, un retour d’expérience). Il est possible de mettre un QR code.</a:t>
              </a:r>
              <a:endParaRPr b="0" i="0" sz="1400" u="none" cap="none" strike="noStrike">
                <a:solidFill>
                  <a:srgbClr val="01293E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" name="Google Shape;120;p4"/>
            <p:cNvSpPr/>
            <p:nvPr/>
          </p:nvSpPr>
          <p:spPr>
            <a:xfrm>
              <a:off x="3832254" y="7207870"/>
              <a:ext cx="1546196" cy="238760"/>
            </a:xfrm>
            <a:custGeom>
              <a:rect b="b" l="l" r="r" t="t"/>
              <a:pathLst>
                <a:path extrusionOk="0" h="238759" w="1224914">
                  <a:moveTo>
                    <a:pt x="1174610" y="0"/>
                  </a:moveTo>
                  <a:lnTo>
                    <a:pt x="49936" y="0"/>
                  </a:lnTo>
                  <a:lnTo>
                    <a:pt x="30496" y="3923"/>
                  </a:lnTo>
                  <a:lnTo>
                    <a:pt x="14624" y="14624"/>
                  </a:lnTo>
                  <a:lnTo>
                    <a:pt x="3923" y="30496"/>
                  </a:lnTo>
                  <a:lnTo>
                    <a:pt x="0" y="49936"/>
                  </a:lnTo>
                  <a:lnTo>
                    <a:pt x="0" y="238353"/>
                  </a:lnTo>
                  <a:lnTo>
                    <a:pt x="1174610" y="238353"/>
                  </a:lnTo>
                  <a:lnTo>
                    <a:pt x="1194050" y="234430"/>
                  </a:lnTo>
                  <a:lnTo>
                    <a:pt x="1209922" y="223729"/>
                  </a:lnTo>
                  <a:lnTo>
                    <a:pt x="1220623" y="207856"/>
                  </a:lnTo>
                  <a:lnTo>
                    <a:pt x="1224546" y="188417"/>
                  </a:lnTo>
                  <a:lnTo>
                    <a:pt x="1224546" y="49936"/>
                  </a:lnTo>
                  <a:lnTo>
                    <a:pt x="1220623" y="30496"/>
                  </a:lnTo>
                  <a:lnTo>
                    <a:pt x="1209922" y="14624"/>
                  </a:lnTo>
                  <a:lnTo>
                    <a:pt x="1194050" y="3923"/>
                  </a:lnTo>
                  <a:lnTo>
                    <a:pt x="1174610" y="0"/>
                  </a:lnTo>
                  <a:close/>
                </a:path>
              </a:pathLst>
            </a:custGeom>
            <a:solidFill>
              <a:srgbClr val="EB5E5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3600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b="1" i="0" lang="fr-FR" sz="1200" u="none" cap="none" strike="noStrike">
                  <a:solidFill>
                    <a:srgbClr val="01293E"/>
                  </a:solidFill>
                  <a:latin typeface="Calibri"/>
                  <a:ea typeface="Calibri"/>
                  <a:cs typeface="Calibri"/>
                  <a:sym typeface="Calibri"/>
                </a:rPr>
                <a:t>Références inspirantes</a:t>
              </a:r>
              <a:endParaRPr b="1" i="0" sz="1200" u="none" cap="none" strike="noStrike">
                <a:solidFill>
                  <a:srgbClr val="01293E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1" name="Google Shape;121;p4"/>
          <p:cNvGrpSpPr/>
          <p:nvPr/>
        </p:nvGrpSpPr>
        <p:grpSpPr>
          <a:xfrm>
            <a:off x="556392" y="7213875"/>
            <a:ext cx="3186431" cy="1733316"/>
            <a:chOff x="556392" y="7213875"/>
            <a:chExt cx="3186431" cy="1733316"/>
          </a:xfrm>
        </p:grpSpPr>
        <p:sp>
          <p:nvSpPr>
            <p:cNvPr id="122" name="Google Shape;122;p4"/>
            <p:cNvSpPr/>
            <p:nvPr/>
          </p:nvSpPr>
          <p:spPr>
            <a:xfrm>
              <a:off x="556392" y="7403003"/>
              <a:ext cx="3186431" cy="1544188"/>
            </a:xfrm>
            <a:prstGeom prst="roundRect">
              <a:avLst>
                <a:gd fmla="val 5901" name="adj"/>
              </a:avLst>
            </a:prstGeom>
            <a:noFill/>
            <a:ln cap="flat" cmpd="sng" w="12700">
              <a:solidFill>
                <a:srgbClr val="EB5E5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29209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b="0" i="0" lang="fr-FR" sz="1100" u="none" cap="none" strike="noStrike">
                  <a:solidFill>
                    <a:srgbClr val="01293E"/>
                  </a:solidFill>
                  <a:latin typeface="Calibri"/>
                  <a:ea typeface="Calibri"/>
                  <a:cs typeface="Calibri"/>
                  <a:sym typeface="Calibri"/>
                </a:rPr>
                <a:t>Listez ici des conseils, points de vigilance, variantes, limites ou avantages de l’activité.</a:t>
              </a:r>
              <a:endParaRPr b="0" i="0" sz="1400" u="none" cap="none" strike="noStrike">
                <a:solidFill>
                  <a:srgbClr val="01293E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171450" lvl="0" marL="200659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36393B"/>
                </a:buClr>
                <a:buSzPts val="1100"/>
                <a:buFont typeface="Arial"/>
                <a:buChar char="•"/>
              </a:pPr>
              <a:r>
                <a:rPr b="0" i="0" lang="fr-FR" sz="1100" u="none" cap="none" strike="noStrike">
                  <a:solidFill>
                    <a:srgbClr val="01293E"/>
                  </a:solidFill>
                  <a:latin typeface="Calibri"/>
                  <a:ea typeface="Calibri"/>
                  <a:cs typeface="Calibri"/>
                  <a:sym typeface="Calibri"/>
                </a:rPr>
                <a:t>Conseil 1</a:t>
              </a:r>
              <a:endParaRPr b="0" i="0" sz="1400" u="none" cap="none" strike="noStrike">
                <a:solidFill>
                  <a:srgbClr val="01293E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171450" lvl="0" marL="200659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36393B"/>
                </a:buClr>
                <a:buSzPts val="1100"/>
                <a:buFont typeface="Arial"/>
                <a:buChar char="•"/>
              </a:pPr>
              <a:r>
                <a:rPr b="0" i="0" lang="fr-FR" sz="1100" u="none" cap="none" strike="noStrike">
                  <a:solidFill>
                    <a:srgbClr val="01293E"/>
                  </a:solidFill>
                  <a:latin typeface="Calibri"/>
                  <a:ea typeface="Calibri"/>
                  <a:cs typeface="Calibri"/>
                  <a:sym typeface="Calibri"/>
                </a:rPr>
                <a:t>Conseil 2</a:t>
              </a:r>
              <a:endParaRPr b="0" i="0" sz="1400" u="none" cap="none" strike="noStrike">
                <a:solidFill>
                  <a:srgbClr val="01293E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171450" lvl="0" marL="200659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36393B"/>
                </a:buClr>
                <a:buSzPts val="1100"/>
                <a:buFont typeface="Arial"/>
                <a:buChar char="•"/>
              </a:pPr>
              <a:r>
                <a:rPr b="0" i="0" lang="fr-FR" sz="1100" u="none" cap="none" strike="noStrike">
                  <a:solidFill>
                    <a:srgbClr val="01293E"/>
                  </a:solidFill>
                  <a:latin typeface="Calibri"/>
                  <a:ea typeface="Calibri"/>
                  <a:cs typeface="Calibri"/>
                  <a:sym typeface="Calibri"/>
                </a:rPr>
                <a:t>Conseil 3</a:t>
              </a:r>
              <a:endParaRPr b="0" i="0" sz="1100" u="none" cap="none" strike="noStrike">
                <a:solidFill>
                  <a:srgbClr val="01293E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3" name="Google Shape;123;p4"/>
            <p:cNvSpPr/>
            <p:nvPr/>
          </p:nvSpPr>
          <p:spPr>
            <a:xfrm>
              <a:off x="556394" y="7213875"/>
              <a:ext cx="1384914" cy="238760"/>
            </a:xfrm>
            <a:custGeom>
              <a:rect b="b" l="l" r="r" t="t"/>
              <a:pathLst>
                <a:path extrusionOk="0" h="238759" w="1224914">
                  <a:moveTo>
                    <a:pt x="1174610" y="0"/>
                  </a:moveTo>
                  <a:lnTo>
                    <a:pt x="49936" y="0"/>
                  </a:lnTo>
                  <a:lnTo>
                    <a:pt x="30496" y="3923"/>
                  </a:lnTo>
                  <a:lnTo>
                    <a:pt x="14624" y="14624"/>
                  </a:lnTo>
                  <a:lnTo>
                    <a:pt x="3923" y="30496"/>
                  </a:lnTo>
                  <a:lnTo>
                    <a:pt x="0" y="49936"/>
                  </a:lnTo>
                  <a:lnTo>
                    <a:pt x="0" y="238353"/>
                  </a:lnTo>
                  <a:lnTo>
                    <a:pt x="1174610" y="238353"/>
                  </a:lnTo>
                  <a:lnTo>
                    <a:pt x="1194050" y="234430"/>
                  </a:lnTo>
                  <a:lnTo>
                    <a:pt x="1209922" y="223729"/>
                  </a:lnTo>
                  <a:lnTo>
                    <a:pt x="1220623" y="207856"/>
                  </a:lnTo>
                  <a:lnTo>
                    <a:pt x="1224546" y="188417"/>
                  </a:lnTo>
                  <a:lnTo>
                    <a:pt x="1224546" y="49936"/>
                  </a:lnTo>
                  <a:lnTo>
                    <a:pt x="1220623" y="30496"/>
                  </a:lnTo>
                  <a:lnTo>
                    <a:pt x="1209922" y="14624"/>
                  </a:lnTo>
                  <a:lnTo>
                    <a:pt x="1194050" y="3923"/>
                  </a:lnTo>
                  <a:lnTo>
                    <a:pt x="1174610" y="0"/>
                  </a:lnTo>
                  <a:close/>
                </a:path>
              </a:pathLst>
            </a:custGeom>
            <a:solidFill>
              <a:srgbClr val="EB5E5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3600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b="1" i="0" lang="fr-FR" sz="1200" u="none" cap="none" strike="noStrike">
                  <a:solidFill>
                    <a:srgbClr val="01293E"/>
                  </a:solidFill>
                  <a:latin typeface="Calibri"/>
                  <a:ea typeface="Calibri"/>
                  <a:cs typeface="Calibri"/>
                  <a:sym typeface="Calibri"/>
                </a:rPr>
                <a:t>Conseils / variantes</a:t>
              </a:r>
              <a:endParaRPr b="1" i="0" sz="1200" u="none" cap="none" strike="noStrike">
                <a:solidFill>
                  <a:srgbClr val="01293E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4" name="Google Shape;124;p4"/>
          <p:cNvGrpSpPr/>
          <p:nvPr/>
        </p:nvGrpSpPr>
        <p:grpSpPr>
          <a:xfrm>
            <a:off x="556394" y="5582198"/>
            <a:ext cx="6460747" cy="1491857"/>
            <a:chOff x="556394" y="5582198"/>
            <a:chExt cx="6460747" cy="1491857"/>
          </a:xfrm>
        </p:grpSpPr>
        <p:sp>
          <p:nvSpPr>
            <p:cNvPr id="125" name="Google Shape;125;p4"/>
            <p:cNvSpPr/>
            <p:nvPr/>
          </p:nvSpPr>
          <p:spPr>
            <a:xfrm>
              <a:off x="556394" y="5771325"/>
              <a:ext cx="6460747" cy="1302730"/>
            </a:xfrm>
            <a:prstGeom prst="roundRect">
              <a:avLst>
                <a:gd fmla="val 5901" name="adj"/>
              </a:avLst>
            </a:prstGeom>
            <a:noFill/>
            <a:ln cap="flat" cmpd="sng" w="12700">
              <a:solidFill>
                <a:srgbClr val="EB5E5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29210" marR="122554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b="0" i="0" lang="fr-FR" sz="1100" u="none" cap="none" strike="noStrike">
                  <a:solidFill>
                    <a:srgbClr val="01293E"/>
                  </a:solidFill>
                  <a:latin typeface="Calibri"/>
                  <a:ea typeface="Calibri"/>
                  <a:cs typeface="Calibri"/>
                  <a:sym typeface="Calibri"/>
                </a:rPr>
                <a:t>Décrivez ici les activités des apprenants et des apprenantes.</a:t>
              </a:r>
              <a:endParaRPr b="0" i="0" sz="1400" u="none" cap="none" strike="noStrike">
                <a:solidFill>
                  <a:srgbClr val="01293E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171450" lvl="0" marL="200660" marR="122554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36393B"/>
                </a:buClr>
                <a:buSzPts val="1100"/>
                <a:buFont typeface="Arial"/>
                <a:buChar char="•"/>
              </a:pPr>
              <a:r>
                <a:rPr b="0" i="0" lang="fr-FR" sz="1100" u="none" cap="none" strike="noStrike">
                  <a:solidFill>
                    <a:srgbClr val="01293E"/>
                  </a:solidFill>
                  <a:latin typeface="Calibri"/>
                  <a:ea typeface="Calibri"/>
                  <a:cs typeface="Calibri"/>
                  <a:sym typeface="Calibri"/>
                </a:rPr>
                <a:t>Action 1</a:t>
              </a:r>
              <a:endParaRPr b="0" i="0" sz="1400" u="none" cap="none" strike="noStrike">
                <a:solidFill>
                  <a:srgbClr val="01293E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171450" lvl="0" marL="200660" marR="122554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36393B"/>
                </a:buClr>
                <a:buSzPts val="1100"/>
                <a:buFont typeface="Arial"/>
                <a:buChar char="•"/>
              </a:pPr>
              <a:r>
                <a:rPr b="0" i="0" lang="fr-FR" sz="1100" u="none" cap="none" strike="noStrike">
                  <a:solidFill>
                    <a:srgbClr val="01293E"/>
                  </a:solidFill>
                  <a:latin typeface="Calibri"/>
                  <a:ea typeface="Calibri"/>
                  <a:cs typeface="Calibri"/>
                  <a:sym typeface="Calibri"/>
                </a:rPr>
                <a:t>Action 2</a:t>
              </a:r>
              <a:endParaRPr b="0" i="0" sz="1400" u="none" cap="none" strike="noStrike">
                <a:solidFill>
                  <a:srgbClr val="01293E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171450" lvl="0" marL="200660" marR="122554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36393B"/>
                </a:buClr>
                <a:buSzPts val="1100"/>
                <a:buFont typeface="Arial"/>
                <a:buChar char="•"/>
              </a:pPr>
              <a:r>
                <a:rPr b="0" i="0" lang="fr-FR" sz="1100" u="none" cap="none" strike="noStrike">
                  <a:solidFill>
                    <a:srgbClr val="01293E"/>
                  </a:solidFill>
                  <a:latin typeface="Calibri"/>
                  <a:ea typeface="Calibri"/>
                  <a:cs typeface="Calibri"/>
                  <a:sym typeface="Calibri"/>
                </a:rPr>
                <a:t>Action 3</a:t>
              </a:r>
              <a:endParaRPr b="0" i="0" sz="1100" u="none" cap="none" strike="noStrike">
                <a:solidFill>
                  <a:srgbClr val="01293E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" name="Google Shape;126;p4"/>
            <p:cNvSpPr/>
            <p:nvPr/>
          </p:nvSpPr>
          <p:spPr>
            <a:xfrm>
              <a:off x="556395" y="5582198"/>
              <a:ext cx="2314552" cy="245846"/>
            </a:xfrm>
            <a:custGeom>
              <a:rect b="b" l="l" r="r" t="t"/>
              <a:pathLst>
                <a:path extrusionOk="0" h="238759" w="1224914">
                  <a:moveTo>
                    <a:pt x="1174610" y="0"/>
                  </a:moveTo>
                  <a:lnTo>
                    <a:pt x="49936" y="0"/>
                  </a:lnTo>
                  <a:lnTo>
                    <a:pt x="30496" y="3923"/>
                  </a:lnTo>
                  <a:lnTo>
                    <a:pt x="14624" y="14624"/>
                  </a:lnTo>
                  <a:lnTo>
                    <a:pt x="3923" y="30496"/>
                  </a:lnTo>
                  <a:lnTo>
                    <a:pt x="0" y="49936"/>
                  </a:lnTo>
                  <a:lnTo>
                    <a:pt x="0" y="238353"/>
                  </a:lnTo>
                  <a:lnTo>
                    <a:pt x="1174610" y="238353"/>
                  </a:lnTo>
                  <a:lnTo>
                    <a:pt x="1194050" y="234430"/>
                  </a:lnTo>
                  <a:lnTo>
                    <a:pt x="1209922" y="223729"/>
                  </a:lnTo>
                  <a:lnTo>
                    <a:pt x="1220623" y="207856"/>
                  </a:lnTo>
                  <a:lnTo>
                    <a:pt x="1224546" y="188417"/>
                  </a:lnTo>
                  <a:lnTo>
                    <a:pt x="1224546" y="49936"/>
                  </a:lnTo>
                  <a:lnTo>
                    <a:pt x="1220623" y="30496"/>
                  </a:lnTo>
                  <a:lnTo>
                    <a:pt x="1209922" y="14624"/>
                  </a:lnTo>
                  <a:lnTo>
                    <a:pt x="1194050" y="3923"/>
                  </a:lnTo>
                  <a:lnTo>
                    <a:pt x="1174610" y="0"/>
                  </a:lnTo>
                  <a:close/>
                </a:path>
              </a:pathLst>
            </a:custGeom>
            <a:solidFill>
              <a:srgbClr val="EB5E5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3600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b="1" i="0" lang="fr-FR" sz="1200" u="none" cap="none" strike="noStrike">
                  <a:solidFill>
                    <a:srgbClr val="01293E"/>
                  </a:solidFill>
                  <a:latin typeface="Calibri"/>
                  <a:ea typeface="Calibri"/>
                  <a:cs typeface="Calibri"/>
                  <a:sym typeface="Calibri"/>
                </a:rPr>
                <a:t>Ce que fait la personne apprenante</a:t>
              </a:r>
              <a:endParaRPr b="1" i="0" sz="1200" u="none" cap="none" strike="noStrike">
                <a:solidFill>
                  <a:srgbClr val="01293E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7" name="Google Shape;127;p4"/>
          <p:cNvGrpSpPr/>
          <p:nvPr/>
        </p:nvGrpSpPr>
        <p:grpSpPr>
          <a:xfrm>
            <a:off x="539878" y="702393"/>
            <a:ext cx="6468746" cy="4756279"/>
            <a:chOff x="539878" y="702393"/>
            <a:chExt cx="6468746" cy="4756279"/>
          </a:xfrm>
        </p:grpSpPr>
        <p:sp>
          <p:nvSpPr>
            <p:cNvPr id="128" name="Google Shape;128;p4"/>
            <p:cNvSpPr/>
            <p:nvPr/>
          </p:nvSpPr>
          <p:spPr>
            <a:xfrm>
              <a:off x="547876" y="900851"/>
              <a:ext cx="6460748" cy="4557821"/>
            </a:xfrm>
            <a:prstGeom prst="roundRect">
              <a:avLst>
                <a:gd fmla="val 880" name="adj"/>
              </a:avLst>
            </a:prstGeom>
            <a:noFill/>
            <a:ln cap="flat" cmpd="sng" w="12700">
              <a:solidFill>
                <a:srgbClr val="EB5E5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29209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b="0" i="0" lang="fr-FR" sz="1100" u="none" cap="none" strike="noStrike">
                  <a:solidFill>
                    <a:srgbClr val="01293E"/>
                  </a:solidFill>
                  <a:latin typeface="Calibri"/>
                  <a:ea typeface="Calibri"/>
                  <a:cs typeface="Calibri"/>
                  <a:sym typeface="Calibri"/>
                </a:rPr>
                <a:t>Décrivez ici la procédure de l’activité pas à pas. Vous pouvez diviser la procédure en plusieurs phases (ex : préparation, ouverture, conclusion). N’hésitez pas à mettre en avant des </a:t>
              </a:r>
              <a:r>
                <a:rPr b="1" i="0" lang="fr-FR" sz="1100" u="none" cap="none" strike="noStrike">
                  <a:solidFill>
                    <a:srgbClr val="01293E"/>
                  </a:solidFill>
                  <a:latin typeface="Calibri"/>
                  <a:ea typeface="Calibri"/>
                  <a:cs typeface="Calibri"/>
                  <a:sym typeface="Calibri"/>
                </a:rPr>
                <a:t>mots en gras.</a:t>
              </a:r>
              <a:endParaRPr b="1" i="0" sz="1100" u="none" cap="none" strike="noStrike">
                <a:solidFill>
                  <a:srgbClr val="01293E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29209" marR="0" rtl="0" algn="l">
                <a:lnSpc>
                  <a:spcPct val="100000"/>
                </a:lnSpc>
                <a:spcBef>
                  <a:spcPts val="765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b="1" i="0" lang="fr-FR" sz="1100" u="none" cap="none" strike="noStrike">
                  <a:solidFill>
                    <a:srgbClr val="01293E"/>
                  </a:solidFill>
                  <a:latin typeface="Calibri"/>
                  <a:ea typeface="Calibri"/>
                  <a:cs typeface="Calibri"/>
                  <a:sym typeface="Calibri"/>
                </a:rPr>
                <a:t>Phase 1</a:t>
              </a:r>
              <a:endParaRPr b="0" i="0" sz="1100" u="none" cap="none" strike="noStrike">
                <a:solidFill>
                  <a:srgbClr val="01293E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229234" lvl="0" marL="257809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36393B"/>
                </a:buClr>
                <a:buSzPts val="1100"/>
                <a:buFont typeface="Calibri"/>
                <a:buChar char="•"/>
              </a:pPr>
              <a:r>
                <a:rPr b="0" i="0" lang="fr-FR" sz="1100" u="none" cap="none" strike="noStrike">
                  <a:solidFill>
                    <a:srgbClr val="01293E"/>
                  </a:solidFill>
                  <a:latin typeface="Calibri"/>
                  <a:ea typeface="Calibri"/>
                  <a:cs typeface="Calibri"/>
                  <a:sym typeface="Calibri"/>
                </a:rPr>
                <a:t>Action 1 </a:t>
              </a:r>
              <a:endParaRPr b="0" i="0" sz="1400" u="none" cap="none" strike="noStrike">
                <a:solidFill>
                  <a:srgbClr val="01293E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229234" lvl="0" marL="257809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36393B"/>
                </a:buClr>
                <a:buSzPts val="1100"/>
                <a:buFont typeface="Calibri"/>
                <a:buChar char="•"/>
              </a:pPr>
              <a:r>
                <a:rPr b="0" i="0" lang="fr-FR" sz="1100" u="none" cap="none" strike="noStrike">
                  <a:solidFill>
                    <a:srgbClr val="01293E"/>
                  </a:solidFill>
                  <a:latin typeface="Calibri"/>
                  <a:ea typeface="Calibri"/>
                  <a:cs typeface="Calibri"/>
                  <a:sym typeface="Calibri"/>
                </a:rPr>
                <a:t>Action 2</a:t>
              </a:r>
              <a:endParaRPr b="0" i="0" sz="1400" u="none" cap="none" strike="noStrike">
                <a:solidFill>
                  <a:srgbClr val="01293E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229234" lvl="0" marL="257809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36393B"/>
                </a:buClr>
                <a:buSzPts val="1100"/>
                <a:buFont typeface="Calibri"/>
                <a:buChar char="•"/>
              </a:pPr>
              <a:r>
                <a:rPr b="0" i="0" lang="fr-FR" sz="1100" u="none" cap="none" strike="noStrike">
                  <a:solidFill>
                    <a:srgbClr val="01293E"/>
                  </a:solidFill>
                  <a:latin typeface="Calibri"/>
                  <a:ea typeface="Calibri"/>
                  <a:cs typeface="Calibri"/>
                  <a:sym typeface="Calibri"/>
                </a:rPr>
                <a:t>Action 3</a:t>
              </a:r>
              <a:endParaRPr b="0" i="0" sz="1400" u="none" cap="none" strike="noStrike">
                <a:solidFill>
                  <a:srgbClr val="01293E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159384" lvl="0" marL="257809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r>
                <a:t/>
              </a:r>
              <a:endParaRPr b="0" i="0" sz="1100" u="none" cap="none" strike="noStrike">
                <a:solidFill>
                  <a:srgbClr val="01293E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29209" marR="0" rtl="0" algn="l">
                <a:lnSpc>
                  <a:spcPct val="100000"/>
                </a:lnSpc>
                <a:spcBef>
                  <a:spcPts val="765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b="1" i="0" lang="fr-FR" sz="1100" u="none" cap="none" strike="noStrike">
                  <a:solidFill>
                    <a:srgbClr val="01293E"/>
                  </a:solidFill>
                  <a:latin typeface="Calibri"/>
                  <a:ea typeface="Calibri"/>
                  <a:cs typeface="Calibri"/>
                  <a:sym typeface="Calibri"/>
                </a:rPr>
                <a:t>Phase 2</a:t>
              </a:r>
              <a:endParaRPr b="0" i="0" sz="1100" u="none" cap="none" strike="noStrike">
                <a:solidFill>
                  <a:srgbClr val="01293E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229234" lvl="0" marL="257809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36393B"/>
                </a:buClr>
                <a:buSzPts val="1100"/>
                <a:buFont typeface="Calibri"/>
                <a:buChar char="•"/>
              </a:pPr>
              <a:r>
                <a:rPr b="0" i="0" lang="fr-FR" sz="1100" u="none" cap="none" strike="noStrike">
                  <a:solidFill>
                    <a:srgbClr val="01293E"/>
                  </a:solidFill>
                  <a:latin typeface="Calibri"/>
                  <a:ea typeface="Calibri"/>
                  <a:cs typeface="Calibri"/>
                  <a:sym typeface="Calibri"/>
                </a:rPr>
                <a:t>Action 1 </a:t>
              </a:r>
              <a:endParaRPr b="0" i="0" sz="1400" u="none" cap="none" strike="noStrike">
                <a:solidFill>
                  <a:srgbClr val="01293E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229234" lvl="0" marL="257809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36393B"/>
                </a:buClr>
                <a:buSzPts val="1100"/>
                <a:buFont typeface="Calibri"/>
                <a:buChar char="•"/>
              </a:pPr>
              <a:r>
                <a:rPr b="0" i="0" lang="fr-FR" sz="1100" u="none" cap="none" strike="noStrike">
                  <a:solidFill>
                    <a:srgbClr val="01293E"/>
                  </a:solidFill>
                  <a:latin typeface="Calibri"/>
                  <a:ea typeface="Calibri"/>
                  <a:cs typeface="Calibri"/>
                  <a:sym typeface="Calibri"/>
                </a:rPr>
                <a:t>Action 2</a:t>
              </a:r>
              <a:endParaRPr b="0" i="0" sz="1400" u="none" cap="none" strike="noStrike">
                <a:solidFill>
                  <a:srgbClr val="01293E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229234" lvl="0" marL="257809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36393B"/>
                </a:buClr>
                <a:buSzPts val="1100"/>
                <a:buFont typeface="Calibri"/>
                <a:buChar char="•"/>
              </a:pPr>
              <a:r>
                <a:rPr b="0" i="0" lang="fr-FR" sz="1100" u="none" cap="none" strike="noStrike">
                  <a:solidFill>
                    <a:srgbClr val="01293E"/>
                  </a:solidFill>
                  <a:latin typeface="Calibri"/>
                  <a:ea typeface="Calibri"/>
                  <a:cs typeface="Calibri"/>
                  <a:sym typeface="Calibri"/>
                </a:rPr>
                <a:t>Action 3</a:t>
              </a:r>
              <a:endParaRPr b="0" i="0" sz="1400" u="none" cap="none" strike="noStrike">
                <a:solidFill>
                  <a:srgbClr val="01293E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28575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b="0" i="0" sz="1100" u="none" cap="none" strike="noStrike">
                <a:solidFill>
                  <a:srgbClr val="01293E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29209" marR="0" rtl="0" algn="l">
                <a:lnSpc>
                  <a:spcPct val="100000"/>
                </a:lnSpc>
                <a:spcBef>
                  <a:spcPts val="765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b="1" i="0" lang="fr-FR" sz="1100" u="none" cap="none" strike="noStrike">
                  <a:solidFill>
                    <a:srgbClr val="01293E"/>
                  </a:solidFill>
                  <a:latin typeface="Calibri"/>
                  <a:ea typeface="Calibri"/>
                  <a:cs typeface="Calibri"/>
                  <a:sym typeface="Calibri"/>
                </a:rPr>
                <a:t>Phase 3</a:t>
              </a:r>
              <a:endParaRPr b="0" i="0" sz="1100" u="none" cap="none" strike="noStrike">
                <a:solidFill>
                  <a:srgbClr val="01293E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229234" lvl="0" marL="257809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36393B"/>
                </a:buClr>
                <a:buSzPts val="1100"/>
                <a:buFont typeface="Calibri"/>
                <a:buChar char="•"/>
              </a:pPr>
              <a:r>
                <a:rPr b="0" i="0" lang="fr-FR" sz="1100" u="none" cap="none" strike="noStrike">
                  <a:solidFill>
                    <a:srgbClr val="01293E"/>
                  </a:solidFill>
                  <a:latin typeface="Calibri"/>
                  <a:ea typeface="Calibri"/>
                  <a:cs typeface="Calibri"/>
                  <a:sym typeface="Calibri"/>
                </a:rPr>
                <a:t>Action 1 </a:t>
              </a:r>
              <a:endParaRPr b="0" i="0" sz="1400" u="none" cap="none" strike="noStrike">
                <a:solidFill>
                  <a:srgbClr val="01293E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229234" lvl="0" marL="257809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36393B"/>
                </a:buClr>
                <a:buSzPts val="1100"/>
                <a:buFont typeface="Calibri"/>
                <a:buChar char="•"/>
              </a:pPr>
              <a:r>
                <a:rPr b="0" i="0" lang="fr-FR" sz="1100" u="none" cap="none" strike="noStrike">
                  <a:solidFill>
                    <a:srgbClr val="01293E"/>
                  </a:solidFill>
                  <a:latin typeface="Calibri"/>
                  <a:ea typeface="Calibri"/>
                  <a:cs typeface="Calibri"/>
                  <a:sym typeface="Calibri"/>
                </a:rPr>
                <a:t>Action 2</a:t>
              </a:r>
              <a:endParaRPr b="0" i="0" sz="1400" u="none" cap="none" strike="noStrike">
                <a:solidFill>
                  <a:srgbClr val="01293E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229234" lvl="0" marL="257809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36393B"/>
                </a:buClr>
                <a:buSzPts val="1100"/>
                <a:buFont typeface="Calibri"/>
                <a:buChar char="•"/>
              </a:pPr>
              <a:r>
                <a:rPr b="0" i="0" lang="fr-FR" sz="1100" u="none" cap="none" strike="noStrike">
                  <a:solidFill>
                    <a:srgbClr val="01293E"/>
                  </a:solidFill>
                  <a:latin typeface="Calibri"/>
                  <a:ea typeface="Calibri"/>
                  <a:cs typeface="Calibri"/>
                  <a:sym typeface="Calibri"/>
                </a:rPr>
                <a:t>Action 3</a:t>
              </a:r>
              <a:endParaRPr b="0" i="0" sz="1100" u="none" cap="none" strike="noStrike">
                <a:solidFill>
                  <a:srgbClr val="01293E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4"/>
            <p:cNvSpPr/>
            <p:nvPr/>
          </p:nvSpPr>
          <p:spPr>
            <a:xfrm>
              <a:off x="539878" y="702393"/>
              <a:ext cx="2331069" cy="247175"/>
            </a:xfrm>
            <a:custGeom>
              <a:rect b="b" l="l" r="r" t="t"/>
              <a:pathLst>
                <a:path extrusionOk="0" h="238759" w="1224914">
                  <a:moveTo>
                    <a:pt x="1174610" y="0"/>
                  </a:moveTo>
                  <a:lnTo>
                    <a:pt x="49936" y="0"/>
                  </a:lnTo>
                  <a:lnTo>
                    <a:pt x="30496" y="3923"/>
                  </a:lnTo>
                  <a:lnTo>
                    <a:pt x="14624" y="14624"/>
                  </a:lnTo>
                  <a:lnTo>
                    <a:pt x="3923" y="30496"/>
                  </a:lnTo>
                  <a:lnTo>
                    <a:pt x="0" y="49936"/>
                  </a:lnTo>
                  <a:lnTo>
                    <a:pt x="0" y="238353"/>
                  </a:lnTo>
                  <a:lnTo>
                    <a:pt x="1174610" y="238353"/>
                  </a:lnTo>
                  <a:lnTo>
                    <a:pt x="1194050" y="234430"/>
                  </a:lnTo>
                  <a:lnTo>
                    <a:pt x="1209922" y="223729"/>
                  </a:lnTo>
                  <a:lnTo>
                    <a:pt x="1220623" y="207856"/>
                  </a:lnTo>
                  <a:lnTo>
                    <a:pt x="1224546" y="188417"/>
                  </a:lnTo>
                  <a:lnTo>
                    <a:pt x="1224546" y="49936"/>
                  </a:lnTo>
                  <a:lnTo>
                    <a:pt x="1220623" y="30496"/>
                  </a:lnTo>
                  <a:lnTo>
                    <a:pt x="1209922" y="14624"/>
                  </a:lnTo>
                  <a:lnTo>
                    <a:pt x="1194050" y="3923"/>
                  </a:lnTo>
                  <a:lnTo>
                    <a:pt x="1174610" y="0"/>
                  </a:lnTo>
                  <a:close/>
                </a:path>
              </a:pathLst>
            </a:custGeom>
            <a:solidFill>
              <a:srgbClr val="EB5E5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3600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b="1" i="0" lang="fr-FR" sz="1200" u="none" cap="none" strike="noStrike">
                  <a:solidFill>
                    <a:srgbClr val="01293E"/>
                  </a:solidFill>
                  <a:latin typeface="Calibri"/>
                  <a:ea typeface="Calibri"/>
                  <a:cs typeface="Calibri"/>
                  <a:sym typeface="Calibri"/>
                </a:rPr>
                <a:t>Ce que fait la personne enseignante</a:t>
              </a:r>
              <a:endParaRPr b="0" i="0" sz="1400" u="none" cap="none" strike="noStrike">
                <a:solidFill>
                  <a:srgbClr val="01293E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5"/>
          <p:cNvSpPr txBox="1"/>
          <p:nvPr/>
        </p:nvSpPr>
        <p:spPr>
          <a:xfrm>
            <a:off x="576100" y="1270498"/>
            <a:ext cx="6335395" cy="47320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81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fr-FR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Ce que fait l’enseignant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58749" lvl="0" marL="257809" marR="12255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t/>
            </a:r>
            <a:endParaRPr b="0" i="0" sz="1100" u="none" cap="none" strike="noStrike">
              <a:solidFill>
                <a:srgbClr val="36393B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35" name="Google Shape;135;p5"/>
          <p:cNvGrpSpPr/>
          <p:nvPr/>
        </p:nvGrpSpPr>
        <p:grpSpPr>
          <a:xfrm>
            <a:off x="535556" y="5417067"/>
            <a:ext cx="6473066" cy="4007233"/>
            <a:chOff x="544075" y="5574629"/>
            <a:chExt cx="6473066" cy="4007233"/>
          </a:xfrm>
        </p:grpSpPr>
        <p:sp>
          <p:nvSpPr>
            <p:cNvPr id="136" name="Google Shape;136;p5"/>
            <p:cNvSpPr/>
            <p:nvPr/>
          </p:nvSpPr>
          <p:spPr>
            <a:xfrm>
              <a:off x="556394" y="5771324"/>
              <a:ext cx="6460747" cy="3810538"/>
            </a:xfrm>
            <a:prstGeom prst="roundRect">
              <a:avLst>
                <a:gd fmla="val 1171" name="adj"/>
              </a:avLst>
            </a:prstGeom>
            <a:noFill/>
            <a:ln cap="flat" cmpd="sng" w="12700">
              <a:solidFill>
                <a:srgbClr val="EB5E5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29208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0" i="0" lang="fr-FR" sz="1100" u="none" cap="none" strike="noStrike">
                  <a:solidFill>
                    <a:srgbClr val="01293E"/>
                  </a:solidFill>
                  <a:latin typeface="Calibri"/>
                  <a:ea typeface="Calibri"/>
                  <a:cs typeface="Calibri"/>
                  <a:sym typeface="Calibri"/>
                </a:rPr>
                <a:t>Cet espace est mobilisable pour décrire le déroulé de sa séquence pédagogique adapté à son contexte.</a:t>
              </a:r>
              <a:endParaRPr b="0" i="0" sz="1400" u="none" cap="none" strike="noStrike">
                <a:solidFill>
                  <a:srgbClr val="01293E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122554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b="0" i="0" sz="1100" u="none" cap="none" strike="noStrike">
                <a:solidFill>
                  <a:srgbClr val="01293E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" name="Google Shape;137;p5"/>
            <p:cNvSpPr/>
            <p:nvPr/>
          </p:nvSpPr>
          <p:spPr>
            <a:xfrm>
              <a:off x="544075" y="5574629"/>
              <a:ext cx="2356689" cy="237610"/>
            </a:xfrm>
            <a:custGeom>
              <a:rect b="b" l="l" r="r" t="t"/>
              <a:pathLst>
                <a:path extrusionOk="0" h="238759" w="1224914">
                  <a:moveTo>
                    <a:pt x="1174610" y="0"/>
                  </a:moveTo>
                  <a:lnTo>
                    <a:pt x="49936" y="0"/>
                  </a:lnTo>
                  <a:lnTo>
                    <a:pt x="30496" y="3923"/>
                  </a:lnTo>
                  <a:lnTo>
                    <a:pt x="14624" y="14624"/>
                  </a:lnTo>
                  <a:lnTo>
                    <a:pt x="3923" y="30496"/>
                  </a:lnTo>
                  <a:lnTo>
                    <a:pt x="0" y="49936"/>
                  </a:lnTo>
                  <a:lnTo>
                    <a:pt x="0" y="238353"/>
                  </a:lnTo>
                  <a:lnTo>
                    <a:pt x="1174610" y="238353"/>
                  </a:lnTo>
                  <a:lnTo>
                    <a:pt x="1194050" y="234430"/>
                  </a:lnTo>
                  <a:lnTo>
                    <a:pt x="1209922" y="223729"/>
                  </a:lnTo>
                  <a:lnTo>
                    <a:pt x="1220623" y="207856"/>
                  </a:lnTo>
                  <a:lnTo>
                    <a:pt x="1224546" y="188417"/>
                  </a:lnTo>
                  <a:lnTo>
                    <a:pt x="1224546" y="49936"/>
                  </a:lnTo>
                  <a:lnTo>
                    <a:pt x="1220623" y="30496"/>
                  </a:lnTo>
                  <a:lnTo>
                    <a:pt x="1209922" y="14624"/>
                  </a:lnTo>
                  <a:lnTo>
                    <a:pt x="1194050" y="3923"/>
                  </a:lnTo>
                  <a:lnTo>
                    <a:pt x="1174610" y="0"/>
                  </a:lnTo>
                  <a:close/>
                </a:path>
              </a:pathLst>
            </a:custGeom>
            <a:solidFill>
              <a:srgbClr val="EB5E5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3600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b="1" i="0" lang="fr-FR" sz="1200" u="none" cap="none" strike="noStrike">
                  <a:solidFill>
                    <a:srgbClr val="01293E"/>
                  </a:solidFill>
                  <a:latin typeface="Calibri"/>
                  <a:ea typeface="Calibri"/>
                  <a:cs typeface="Calibri"/>
                  <a:sym typeface="Calibri"/>
                </a:rPr>
                <a:t>Ce que fait la personne apprenante</a:t>
              </a:r>
              <a:endParaRPr b="0" i="0" sz="1400" u="none" cap="none" strike="noStrike">
                <a:solidFill>
                  <a:srgbClr val="01293E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8" name="Google Shape;138;p5"/>
          <p:cNvGrpSpPr/>
          <p:nvPr/>
        </p:nvGrpSpPr>
        <p:grpSpPr>
          <a:xfrm>
            <a:off x="531233" y="1187607"/>
            <a:ext cx="6460748" cy="4011286"/>
            <a:chOff x="547876" y="727581"/>
            <a:chExt cx="6460748" cy="4011286"/>
          </a:xfrm>
        </p:grpSpPr>
        <p:sp>
          <p:nvSpPr>
            <p:cNvPr id="139" name="Google Shape;139;p5"/>
            <p:cNvSpPr/>
            <p:nvPr/>
          </p:nvSpPr>
          <p:spPr>
            <a:xfrm>
              <a:off x="547876" y="900851"/>
              <a:ext cx="6460748" cy="3838016"/>
            </a:xfrm>
            <a:prstGeom prst="roundRect">
              <a:avLst>
                <a:gd fmla="val 880" name="adj"/>
              </a:avLst>
            </a:prstGeom>
            <a:noFill/>
            <a:ln cap="flat" cmpd="sng" w="12700">
              <a:solidFill>
                <a:srgbClr val="EB5E5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29208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b="0" i="0" lang="fr-FR" sz="1100" u="none" cap="none" strike="noStrike">
                  <a:solidFill>
                    <a:srgbClr val="36393B"/>
                  </a:solidFill>
                  <a:latin typeface="Calibri"/>
                  <a:ea typeface="Calibri"/>
                  <a:cs typeface="Calibri"/>
                  <a:sym typeface="Calibri"/>
                </a:rPr>
                <a:t>Cet espace est mobilisable pour décrire le déroulé de sa séquence </a:t>
              </a:r>
              <a:r>
                <a:rPr b="0" i="0" lang="fr-FR" sz="1100" u="none" cap="none" strike="noStrike">
                  <a:solidFill>
                    <a:srgbClr val="01293E"/>
                  </a:solidFill>
                  <a:latin typeface="Calibri"/>
                  <a:ea typeface="Calibri"/>
                  <a:cs typeface="Calibri"/>
                  <a:sym typeface="Calibri"/>
                </a:rPr>
                <a:t>pédagogique</a:t>
              </a:r>
              <a:r>
                <a:rPr b="0" i="0" lang="fr-FR" sz="1100" u="none" cap="none" strike="noStrike">
                  <a:solidFill>
                    <a:srgbClr val="36393B"/>
                  </a:solidFill>
                  <a:latin typeface="Calibri"/>
                  <a:ea typeface="Calibri"/>
                  <a:cs typeface="Calibri"/>
                  <a:sym typeface="Calibri"/>
                </a:rPr>
                <a:t> adapté à son contexte. </a:t>
              </a:r>
              <a:br>
                <a:rPr b="0" i="0" lang="fr-FR" sz="1100" u="none" cap="none" strike="noStrike">
                  <a:solidFill>
                    <a:srgbClr val="36393B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r>
                <a:rPr b="0" i="0" lang="fr-FR" sz="1100" u="none" cap="none" strike="noStrike">
                  <a:solidFill>
                    <a:srgbClr val="36393B"/>
                  </a:solidFill>
                  <a:latin typeface="Calibri"/>
                  <a:ea typeface="Calibri"/>
                  <a:cs typeface="Calibri"/>
                  <a:sym typeface="Calibri"/>
                </a:rPr>
                <a:t>Afin de vous guider dans votre dialogue avec la personne enseignante nous vous suggérons de consulter </a:t>
              </a:r>
              <a:r>
                <a:rPr b="0" i="0" lang="fr-FR" sz="1100" u="sng" cap="none" strike="noStrike">
                  <a:solidFill>
                    <a:schemeClr val="hlink"/>
                  </a:solidFill>
                  <a:latin typeface="Calibri"/>
                  <a:ea typeface="Calibri"/>
                  <a:cs typeface="Calibri"/>
                  <a:sym typeface="Calibri"/>
                  <a:hlinkClick r:id="rId3"/>
                </a:rPr>
                <a:t>le livre blanc "Protocoles d’observation des espaces physiques d’apprentissage"</a:t>
              </a:r>
              <a:r>
                <a:rPr b="0" i="0" lang="fr-FR" sz="1100" u="none" cap="none" strike="noStrike">
                  <a:solidFill>
                    <a:srgbClr val="36393B"/>
                  </a:solidFill>
                  <a:latin typeface="Calibri"/>
                  <a:ea typeface="Calibri"/>
                  <a:cs typeface="Calibri"/>
                  <a:sym typeface="Calibri"/>
                </a:rPr>
                <a:t> et la section </a:t>
              </a:r>
              <a:r>
                <a:rPr b="0" i="0" lang="fr-FR" sz="1100" u="sng" cap="none" strike="noStrike">
                  <a:solidFill>
                    <a:schemeClr val="hlink"/>
                  </a:solidFill>
                  <a:latin typeface="Calibri"/>
                  <a:ea typeface="Calibri"/>
                  <a:cs typeface="Calibri"/>
                  <a:sym typeface="Calibri"/>
                  <a:hlinkClick r:id="rId4"/>
                </a:rPr>
                <a:t>"Comment être accompagné·é ?" du cahier du LLL</a:t>
              </a:r>
              <a:r>
                <a:rPr b="0" i="0" lang="fr-FR" sz="1100" u="none" cap="none" strike="noStrike">
                  <a:solidFill>
                    <a:srgbClr val="36393B"/>
                  </a:solidFill>
                  <a:latin typeface="Calibri"/>
                  <a:ea typeface="Calibri"/>
                  <a:cs typeface="Calibri"/>
                  <a:sym typeface="Calibri"/>
                </a:rPr>
                <a:t>.</a:t>
              </a:r>
              <a:endParaRPr b="0" i="0" sz="1100" u="none" cap="none" strike="noStrike">
                <a:solidFill>
                  <a:srgbClr val="36393B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29208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b="0" i="0" sz="1100" u="none" cap="none" strike="noStrike">
                <a:solidFill>
                  <a:srgbClr val="36393B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0" name="Google Shape;140;p5"/>
            <p:cNvSpPr/>
            <p:nvPr/>
          </p:nvSpPr>
          <p:spPr>
            <a:xfrm>
              <a:off x="547876" y="727581"/>
              <a:ext cx="2381328" cy="234301"/>
            </a:xfrm>
            <a:custGeom>
              <a:rect b="b" l="l" r="r" t="t"/>
              <a:pathLst>
                <a:path extrusionOk="0" h="238759" w="1224914">
                  <a:moveTo>
                    <a:pt x="1174610" y="0"/>
                  </a:moveTo>
                  <a:lnTo>
                    <a:pt x="49936" y="0"/>
                  </a:lnTo>
                  <a:lnTo>
                    <a:pt x="30496" y="3923"/>
                  </a:lnTo>
                  <a:lnTo>
                    <a:pt x="14624" y="14624"/>
                  </a:lnTo>
                  <a:lnTo>
                    <a:pt x="3923" y="30496"/>
                  </a:lnTo>
                  <a:lnTo>
                    <a:pt x="0" y="49936"/>
                  </a:lnTo>
                  <a:lnTo>
                    <a:pt x="0" y="238353"/>
                  </a:lnTo>
                  <a:lnTo>
                    <a:pt x="1174610" y="238353"/>
                  </a:lnTo>
                  <a:lnTo>
                    <a:pt x="1194050" y="234430"/>
                  </a:lnTo>
                  <a:lnTo>
                    <a:pt x="1209922" y="223729"/>
                  </a:lnTo>
                  <a:lnTo>
                    <a:pt x="1220623" y="207856"/>
                  </a:lnTo>
                  <a:lnTo>
                    <a:pt x="1224546" y="188417"/>
                  </a:lnTo>
                  <a:lnTo>
                    <a:pt x="1224546" y="49936"/>
                  </a:lnTo>
                  <a:lnTo>
                    <a:pt x="1220623" y="30496"/>
                  </a:lnTo>
                  <a:lnTo>
                    <a:pt x="1209922" y="14624"/>
                  </a:lnTo>
                  <a:lnTo>
                    <a:pt x="1194050" y="3923"/>
                  </a:lnTo>
                  <a:lnTo>
                    <a:pt x="1174610" y="0"/>
                  </a:lnTo>
                  <a:close/>
                </a:path>
              </a:pathLst>
            </a:custGeom>
            <a:solidFill>
              <a:srgbClr val="EB5E5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3600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b="1" i="0" lang="fr-FR" sz="1200" u="none" cap="none" strike="noStrike">
                  <a:solidFill>
                    <a:srgbClr val="01293E"/>
                  </a:solidFill>
                  <a:latin typeface="Calibri"/>
                  <a:ea typeface="Calibri"/>
                  <a:cs typeface="Calibri"/>
                  <a:sym typeface="Calibri"/>
                </a:rPr>
                <a:t>Ce que fait la personne enseignante</a:t>
              </a:r>
              <a:endParaRPr b="0" i="0" sz="1200" u="none" cap="none" strike="noStrike">
                <a:solidFill>
                  <a:srgbClr val="01293E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41" name="Google Shape;141;p5"/>
          <p:cNvSpPr txBox="1"/>
          <p:nvPr>
            <p:ph type="title"/>
          </p:nvPr>
        </p:nvSpPr>
        <p:spPr>
          <a:xfrm>
            <a:off x="526411" y="480626"/>
            <a:ext cx="6510027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r-FR" sz="3600" u="none">
                <a:solidFill>
                  <a:srgbClr val="01293E"/>
                </a:solidFill>
                <a:latin typeface="Calibri"/>
                <a:ea typeface="Calibri"/>
                <a:cs typeface="Calibri"/>
                <a:sym typeface="Calibri"/>
              </a:rPr>
              <a:t>Fiche de préparation</a:t>
            </a:r>
            <a:endParaRPr u="none">
              <a:solidFill>
                <a:srgbClr val="01293E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6" name="Google Shape;146;p6"/>
          <p:cNvGrpSpPr/>
          <p:nvPr/>
        </p:nvGrpSpPr>
        <p:grpSpPr>
          <a:xfrm>
            <a:off x="2946872" y="7818762"/>
            <a:ext cx="1858751" cy="1627469"/>
            <a:chOff x="-42" y="-87542"/>
            <a:chExt cx="1858751" cy="1628609"/>
          </a:xfrm>
        </p:grpSpPr>
        <p:grpSp>
          <p:nvGrpSpPr>
            <p:cNvPr id="147" name="Google Shape;147;p6"/>
            <p:cNvGrpSpPr/>
            <p:nvPr/>
          </p:nvGrpSpPr>
          <p:grpSpPr>
            <a:xfrm>
              <a:off x="-42" y="-87542"/>
              <a:ext cx="1858751" cy="1604747"/>
              <a:chOff x="-42" y="-87568"/>
              <a:chExt cx="1859309" cy="1605228"/>
            </a:xfrm>
          </p:grpSpPr>
          <p:grpSp>
            <p:nvGrpSpPr>
              <p:cNvPr id="148" name="Google Shape;148;p6"/>
              <p:cNvGrpSpPr/>
              <p:nvPr/>
            </p:nvGrpSpPr>
            <p:grpSpPr>
              <a:xfrm>
                <a:off x="-42" y="77159"/>
                <a:ext cx="1752699" cy="1440501"/>
                <a:chOff x="-269710" y="-18"/>
                <a:chExt cx="1752874" cy="1440645"/>
              </a:xfrm>
            </p:grpSpPr>
            <p:grpSp>
              <p:nvGrpSpPr>
                <p:cNvPr id="149" name="Google Shape;149;p6"/>
                <p:cNvGrpSpPr/>
                <p:nvPr/>
              </p:nvGrpSpPr>
              <p:grpSpPr>
                <a:xfrm rot="10800000">
                  <a:off x="-269710" y="-18"/>
                  <a:ext cx="421060" cy="423574"/>
                  <a:chOff x="376715" y="97173"/>
                  <a:chExt cx="421481" cy="423701"/>
                </a:xfrm>
              </p:grpSpPr>
              <p:grpSp>
                <p:nvGrpSpPr>
                  <p:cNvPr id="150" name="Google Shape;150;p6"/>
                  <p:cNvGrpSpPr/>
                  <p:nvPr/>
                </p:nvGrpSpPr>
                <p:grpSpPr>
                  <a:xfrm rot="5400000">
                    <a:off x="496161" y="99012"/>
                    <a:ext cx="303874" cy="300196"/>
                    <a:chOff x="12" y="-280653"/>
                    <a:chExt cx="304178" cy="300196"/>
                  </a:xfrm>
                </p:grpSpPr>
                <p:sp>
                  <p:nvSpPr>
                    <p:cNvPr id="151" name="Google Shape;151;p6"/>
                    <p:cNvSpPr/>
                    <p:nvPr/>
                  </p:nvSpPr>
                  <p:spPr>
                    <a:xfrm rot="8135327">
                      <a:off x="30364" y="-181643"/>
                      <a:ext cx="268361" cy="125164"/>
                    </a:xfrm>
                    <a:prstGeom prst="rect">
                      <a:avLst/>
                    </a:pr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52" name="Google Shape;152;p6"/>
                    <p:cNvSpPr/>
                    <p:nvPr/>
                  </p:nvSpPr>
                  <p:spPr>
                    <a:xfrm>
                      <a:off x="12" y="-194297"/>
                      <a:ext cx="78000" cy="78000"/>
                    </a:xfrm>
                    <a:prstGeom prst="ellipse">
                      <a:avLst/>
                    </a:pr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53" name="Google Shape;153;p6"/>
                    <p:cNvSpPr/>
                    <p:nvPr/>
                  </p:nvSpPr>
                  <p:spPr>
                    <a:xfrm>
                      <a:off x="88900" y="-280653"/>
                      <a:ext cx="78000" cy="78000"/>
                    </a:xfrm>
                    <a:prstGeom prst="ellipse">
                      <a:avLst/>
                    </a:pr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154" name="Google Shape;154;p6"/>
                  <p:cNvGrpSpPr/>
                  <p:nvPr/>
                </p:nvGrpSpPr>
                <p:grpSpPr>
                  <a:xfrm rot="-5400000">
                    <a:off x="374712" y="218695"/>
                    <a:ext cx="304182" cy="300175"/>
                    <a:chOff x="-3" y="280658"/>
                    <a:chExt cx="304182" cy="300175"/>
                  </a:xfrm>
                </p:grpSpPr>
                <p:sp>
                  <p:nvSpPr>
                    <p:cNvPr id="155" name="Google Shape;155;p6"/>
                    <p:cNvSpPr/>
                    <p:nvPr/>
                  </p:nvSpPr>
                  <p:spPr>
                    <a:xfrm rot="8135327">
                      <a:off x="30353" y="379647"/>
                      <a:ext cx="268361" cy="125164"/>
                    </a:xfrm>
                    <a:prstGeom prst="rect">
                      <a:avLst/>
                    </a:pr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56" name="Google Shape;156;p6"/>
                    <p:cNvSpPr/>
                    <p:nvPr/>
                  </p:nvSpPr>
                  <p:spPr>
                    <a:xfrm>
                      <a:off x="-3" y="367008"/>
                      <a:ext cx="78000" cy="78000"/>
                    </a:xfrm>
                    <a:prstGeom prst="ellipse">
                      <a:avLst/>
                    </a:pr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57" name="Google Shape;157;p6"/>
                    <p:cNvSpPr/>
                    <p:nvPr/>
                  </p:nvSpPr>
                  <p:spPr>
                    <a:xfrm>
                      <a:off x="88900" y="280658"/>
                      <a:ext cx="78000" cy="78000"/>
                    </a:xfrm>
                    <a:prstGeom prst="ellipse">
                      <a:avLst/>
                    </a:pr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</p:grpSp>
            <p:grpSp>
              <p:nvGrpSpPr>
                <p:cNvPr id="158" name="Google Shape;158;p6"/>
                <p:cNvGrpSpPr/>
                <p:nvPr/>
              </p:nvGrpSpPr>
              <p:grpSpPr>
                <a:xfrm flipH="1">
                  <a:off x="-269707" y="804747"/>
                  <a:ext cx="421076" cy="423565"/>
                  <a:chOff x="376699" y="97170"/>
                  <a:chExt cx="421498" cy="423693"/>
                </a:xfrm>
              </p:grpSpPr>
              <p:grpSp>
                <p:nvGrpSpPr>
                  <p:cNvPr id="159" name="Google Shape;159;p6"/>
                  <p:cNvGrpSpPr/>
                  <p:nvPr/>
                </p:nvGrpSpPr>
                <p:grpSpPr>
                  <a:xfrm rot="5400000">
                    <a:off x="496157" y="99021"/>
                    <a:ext cx="303890" cy="300188"/>
                    <a:chOff x="5" y="-280654"/>
                    <a:chExt cx="304194" cy="300188"/>
                  </a:xfrm>
                </p:grpSpPr>
                <p:sp>
                  <p:nvSpPr>
                    <p:cNvPr id="160" name="Google Shape;160;p6"/>
                    <p:cNvSpPr/>
                    <p:nvPr/>
                  </p:nvSpPr>
                  <p:spPr>
                    <a:xfrm rot="8135327">
                      <a:off x="30373" y="-181652"/>
                      <a:ext cx="268361" cy="125164"/>
                    </a:xfrm>
                    <a:prstGeom prst="rect">
                      <a:avLst/>
                    </a:pr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61" name="Google Shape;161;p6"/>
                    <p:cNvSpPr/>
                    <p:nvPr/>
                  </p:nvSpPr>
                  <p:spPr>
                    <a:xfrm>
                      <a:off x="5" y="-194294"/>
                      <a:ext cx="78000" cy="78000"/>
                    </a:xfrm>
                    <a:prstGeom prst="ellipse">
                      <a:avLst/>
                    </a:pr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62" name="Google Shape;162;p6"/>
                    <p:cNvSpPr/>
                    <p:nvPr/>
                  </p:nvSpPr>
                  <p:spPr>
                    <a:xfrm>
                      <a:off x="88900" y="-280654"/>
                      <a:ext cx="78000" cy="78000"/>
                    </a:xfrm>
                    <a:prstGeom prst="ellipse">
                      <a:avLst/>
                    </a:pr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163" name="Google Shape;163;p6"/>
                  <p:cNvGrpSpPr/>
                  <p:nvPr/>
                </p:nvGrpSpPr>
                <p:grpSpPr>
                  <a:xfrm rot="-5400000">
                    <a:off x="376429" y="214398"/>
                    <a:ext cx="306734" cy="306195"/>
                    <a:chOff x="-3" y="280653"/>
                    <a:chExt cx="306734" cy="306195"/>
                  </a:xfrm>
                </p:grpSpPr>
                <p:sp>
                  <p:nvSpPr>
                    <p:cNvPr id="164" name="Google Shape;164;p6"/>
                    <p:cNvSpPr/>
                    <p:nvPr/>
                  </p:nvSpPr>
                  <p:spPr>
                    <a:xfrm rot="8135327">
                      <a:off x="32905" y="385662"/>
                      <a:ext cx="268361" cy="125164"/>
                    </a:xfrm>
                    <a:prstGeom prst="rect">
                      <a:avLst/>
                    </a:pr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65" name="Google Shape;165;p6"/>
                    <p:cNvSpPr/>
                    <p:nvPr/>
                  </p:nvSpPr>
                  <p:spPr>
                    <a:xfrm>
                      <a:off x="-3" y="367013"/>
                      <a:ext cx="78000" cy="78000"/>
                    </a:xfrm>
                    <a:prstGeom prst="ellipse">
                      <a:avLst/>
                    </a:pr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66" name="Google Shape;166;p6"/>
                    <p:cNvSpPr/>
                    <p:nvPr/>
                  </p:nvSpPr>
                  <p:spPr>
                    <a:xfrm>
                      <a:off x="88903" y="280653"/>
                      <a:ext cx="78000" cy="78000"/>
                    </a:xfrm>
                    <a:prstGeom prst="ellipse">
                      <a:avLst/>
                    </a:pr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</p:grpSp>
            <p:grpSp>
              <p:nvGrpSpPr>
                <p:cNvPr id="167" name="Google Shape;167;p6"/>
                <p:cNvGrpSpPr/>
                <p:nvPr/>
              </p:nvGrpSpPr>
              <p:grpSpPr>
                <a:xfrm>
                  <a:off x="1062099" y="800418"/>
                  <a:ext cx="421065" cy="423570"/>
                  <a:chOff x="96038" y="97154"/>
                  <a:chExt cx="421487" cy="423697"/>
                </a:xfrm>
              </p:grpSpPr>
              <p:grpSp>
                <p:nvGrpSpPr>
                  <p:cNvPr id="168" name="Google Shape;168;p6"/>
                  <p:cNvGrpSpPr/>
                  <p:nvPr/>
                </p:nvGrpSpPr>
                <p:grpSpPr>
                  <a:xfrm rot="5400000">
                    <a:off x="215489" y="99005"/>
                    <a:ext cx="303886" cy="300185"/>
                    <a:chOff x="0" y="0"/>
                    <a:chExt cx="304190" cy="300185"/>
                  </a:xfrm>
                </p:grpSpPr>
                <p:sp>
                  <p:nvSpPr>
                    <p:cNvPr id="169" name="Google Shape;169;p6"/>
                    <p:cNvSpPr/>
                    <p:nvPr/>
                  </p:nvSpPr>
                  <p:spPr>
                    <a:xfrm rot="8135327">
                      <a:off x="30364" y="98999"/>
                      <a:ext cx="268361" cy="125164"/>
                    </a:xfrm>
                    <a:prstGeom prst="rect">
                      <a:avLst/>
                    </a:pr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70" name="Google Shape;170;p6"/>
                    <p:cNvSpPr/>
                    <p:nvPr/>
                  </p:nvSpPr>
                  <p:spPr>
                    <a:xfrm>
                      <a:off x="0" y="86360"/>
                      <a:ext cx="78000" cy="78000"/>
                    </a:xfrm>
                    <a:prstGeom prst="ellipse">
                      <a:avLst/>
                    </a:pr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71" name="Google Shape;171;p6"/>
                    <p:cNvSpPr/>
                    <p:nvPr/>
                  </p:nvSpPr>
                  <p:spPr>
                    <a:xfrm>
                      <a:off x="88900" y="0"/>
                      <a:ext cx="78000" cy="78000"/>
                    </a:xfrm>
                    <a:prstGeom prst="ellipse">
                      <a:avLst/>
                    </a:pr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172" name="Google Shape;172;p6"/>
                  <p:cNvGrpSpPr/>
                  <p:nvPr/>
                </p:nvGrpSpPr>
                <p:grpSpPr>
                  <a:xfrm rot="-5400000">
                    <a:off x="94035" y="218664"/>
                    <a:ext cx="304190" cy="300185"/>
                    <a:chOff x="0" y="0"/>
                    <a:chExt cx="304190" cy="300185"/>
                  </a:xfrm>
                </p:grpSpPr>
                <p:sp>
                  <p:nvSpPr>
                    <p:cNvPr id="173" name="Google Shape;173;p6"/>
                    <p:cNvSpPr/>
                    <p:nvPr/>
                  </p:nvSpPr>
                  <p:spPr>
                    <a:xfrm rot="8135327">
                      <a:off x="30364" y="98999"/>
                      <a:ext cx="268361" cy="125164"/>
                    </a:xfrm>
                    <a:prstGeom prst="rect">
                      <a:avLst/>
                    </a:pr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74" name="Google Shape;174;p6"/>
                    <p:cNvSpPr/>
                    <p:nvPr/>
                  </p:nvSpPr>
                  <p:spPr>
                    <a:xfrm>
                      <a:off x="0" y="86360"/>
                      <a:ext cx="78000" cy="78000"/>
                    </a:xfrm>
                    <a:prstGeom prst="ellipse">
                      <a:avLst/>
                    </a:pr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75" name="Google Shape;175;p6"/>
                    <p:cNvSpPr/>
                    <p:nvPr/>
                  </p:nvSpPr>
                  <p:spPr>
                    <a:xfrm>
                      <a:off x="88900" y="0"/>
                      <a:ext cx="78000" cy="78000"/>
                    </a:xfrm>
                    <a:prstGeom prst="ellipse">
                      <a:avLst/>
                    </a:pr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</p:grpSp>
            <p:sp>
              <p:nvSpPr>
                <p:cNvPr id="176" name="Google Shape;176;p6"/>
                <p:cNvSpPr txBox="1"/>
                <p:nvPr/>
              </p:nvSpPr>
              <p:spPr>
                <a:xfrm>
                  <a:off x="61630" y="818427"/>
                  <a:ext cx="1084200" cy="622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100"/>
                    <a:buFont typeface="Calibri"/>
                    <a:buNone/>
                  </a:pPr>
                  <a:r>
                    <a:rPr b="0" i="0" lang="fr-FR" sz="1100" u="none" cap="none" strike="noStrike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Par groupes</a:t>
                  </a:r>
                  <a:endParaRPr b="0" i="0" sz="1100" u="none" cap="none" strike="noStrik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100"/>
                    <a:buFont typeface="Calibri"/>
                    <a:buNone/>
                  </a:pPr>
                  <a:r>
                    <a:t/>
                  </a:r>
                  <a:endParaRPr b="0" i="0" sz="1100" u="none" cap="none" strike="noStrik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100"/>
                    <a:buFont typeface="Calibri"/>
                    <a:buNone/>
                  </a:pPr>
                  <a:r>
                    <a:rPr b="0" i="0" lang="fr-FR" sz="1100" u="none" cap="none" strike="noStrike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 </a:t>
                  </a:r>
                  <a:endParaRPr b="0" i="0" sz="1100" u="none" cap="none" strike="noStrik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7" name="Google Shape;177;p6"/>
              <p:cNvGrpSpPr/>
              <p:nvPr/>
            </p:nvGrpSpPr>
            <p:grpSpPr>
              <a:xfrm rot="2690520">
                <a:off x="676535" y="6"/>
                <a:ext cx="422478" cy="421949"/>
                <a:chOff x="0" y="0"/>
                <a:chExt cx="422451" cy="421922"/>
              </a:xfrm>
            </p:grpSpPr>
            <p:grpSp>
              <p:nvGrpSpPr>
                <p:cNvPr id="178" name="Google Shape;178;p6"/>
                <p:cNvGrpSpPr/>
                <p:nvPr/>
              </p:nvGrpSpPr>
              <p:grpSpPr>
                <a:xfrm>
                  <a:off x="0" y="0"/>
                  <a:ext cx="304190" cy="300185"/>
                  <a:chOff x="0" y="0"/>
                  <a:chExt cx="304190" cy="300185"/>
                </a:xfrm>
              </p:grpSpPr>
              <p:sp>
                <p:nvSpPr>
                  <p:cNvPr id="179" name="Google Shape;179;p6"/>
                  <p:cNvSpPr/>
                  <p:nvPr/>
                </p:nvSpPr>
                <p:spPr>
                  <a:xfrm rot="8135327">
                    <a:off x="30364" y="98999"/>
                    <a:ext cx="268361" cy="125164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100"/>
                      <a:buFont typeface="Calibri"/>
                      <a:buNone/>
                    </a:pPr>
                    <a:r>
                      <a:t/>
                    </a:r>
                    <a:endParaRPr b="0" i="0" sz="1100" u="none" cap="none" strike="noStrike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0" name="Google Shape;180;p6"/>
                  <p:cNvSpPr/>
                  <p:nvPr/>
                </p:nvSpPr>
                <p:spPr>
                  <a:xfrm>
                    <a:off x="0" y="86360"/>
                    <a:ext cx="78000" cy="780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100"/>
                      <a:buFont typeface="Calibri"/>
                      <a:buNone/>
                    </a:pPr>
                    <a:r>
                      <a:t/>
                    </a:r>
                    <a:endParaRPr b="0" i="0" sz="1100" u="none" cap="none" strike="noStrike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1" name="Google Shape;181;p6"/>
                  <p:cNvSpPr/>
                  <p:nvPr/>
                </p:nvSpPr>
                <p:spPr>
                  <a:xfrm>
                    <a:off x="88900" y="0"/>
                    <a:ext cx="78000" cy="780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100"/>
                      <a:buFont typeface="Calibri"/>
                      <a:buNone/>
                    </a:pPr>
                    <a:r>
                      <a:t/>
                    </a:r>
                    <a:endParaRPr b="0" i="0" sz="1100" u="none" cap="none" strike="noStrike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82" name="Google Shape;182;p6"/>
                <p:cNvGrpSpPr/>
                <p:nvPr/>
              </p:nvGrpSpPr>
              <p:grpSpPr>
                <a:xfrm rot="10800000">
                  <a:off x="118261" y="121737"/>
                  <a:ext cx="304190" cy="300185"/>
                  <a:chOff x="0" y="0"/>
                  <a:chExt cx="304190" cy="300185"/>
                </a:xfrm>
              </p:grpSpPr>
              <p:sp>
                <p:nvSpPr>
                  <p:cNvPr id="183" name="Google Shape;183;p6"/>
                  <p:cNvSpPr/>
                  <p:nvPr/>
                </p:nvSpPr>
                <p:spPr>
                  <a:xfrm rot="8135327">
                    <a:off x="30364" y="98999"/>
                    <a:ext cx="268361" cy="125164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100"/>
                      <a:buFont typeface="Calibri"/>
                      <a:buNone/>
                    </a:pPr>
                    <a:r>
                      <a:t/>
                    </a:r>
                    <a:endParaRPr b="0" i="0" sz="1100" u="none" cap="none" strike="noStrike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4" name="Google Shape;184;p6"/>
                  <p:cNvSpPr/>
                  <p:nvPr/>
                </p:nvSpPr>
                <p:spPr>
                  <a:xfrm>
                    <a:off x="0" y="86360"/>
                    <a:ext cx="78000" cy="780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100"/>
                      <a:buFont typeface="Calibri"/>
                      <a:buNone/>
                    </a:pPr>
                    <a:r>
                      <a:t/>
                    </a:r>
                    <a:endParaRPr b="0" i="0" sz="1100" u="none" cap="none" strike="noStrike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5" name="Google Shape;185;p6"/>
                  <p:cNvSpPr/>
                  <p:nvPr/>
                </p:nvSpPr>
                <p:spPr>
                  <a:xfrm>
                    <a:off x="88900" y="0"/>
                    <a:ext cx="78000" cy="780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100"/>
                      <a:buFont typeface="Calibri"/>
                      <a:buNone/>
                    </a:pPr>
                    <a:r>
                      <a:t/>
                    </a:r>
                    <a:endParaRPr b="0" i="0" sz="1100" u="none" cap="none" strike="noStrike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</p:grpSp>
          <p:grpSp>
            <p:nvGrpSpPr>
              <p:cNvPr id="186" name="Google Shape;186;p6"/>
              <p:cNvGrpSpPr/>
              <p:nvPr/>
            </p:nvGrpSpPr>
            <p:grpSpPr>
              <a:xfrm rot="8041169">
                <a:off x="308152" y="489985"/>
                <a:ext cx="422449" cy="421920"/>
                <a:chOff x="0" y="0"/>
                <a:chExt cx="422451" cy="421922"/>
              </a:xfrm>
            </p:grpSpPr>
            <p:grpSp>
              <p:nvGrpSpPr>
                <p:cNvPr id="187" name="Google Shape;187;p6"/>
                <p:cNvGrpSpPr/>
                <p:nvPr/>
              </p:nvGrpSpPr>
              <p:grpSpPr>
                <a:xfrm>
                  <a:off x="0" y="0"/>
                  <a:ext cx="304190" cy="300185"/>
                  <a:chOff x="0" y="0"/>
                  <a:chExt cx="304190" cy="300185"/>
                </a:xfrm>
              </p:grpSpPr>
              <p:sp>
                <p:nvSpPr>
                  <p:cNvPr id="188" name="Google Shape;188;p6"/>
                  <p:cNvSpPr/>
                  <p:nvPr/>
                </p:nvSpPr>
                <p:spPr>
                  <a:xfrm rot="8135327">
                    <a:off x="30364" y="98999"/>
                    <a:ext cx="268361" cy="125164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100"/>
                      <a:buFont typeface="Calibri"/>
                      <a:buNone/>
                    </a:pPr>
                    <a:r>
                      <a:t/>
                    </a:r>
                    <a:endParaRPr b="0" i="0" sz="1100" u="none" cap="none" strike="noStrike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9" name="Google Shape;189;p6"/>
                  <p:cNvSpPr/>
                  <p:nvPr/>
                </p:nvSpPr>
                <p:spPr>
                  <a:xfrm>
                    <a:off x="0" y="86360"/>
                    <a:ext cx="78000" cy="780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100"/>
                      <a:buFont typeface="Calibri"/>
                      <a:buNone/>
                    </a:pPr>
                    <a:r>
                      <a:t/>
                    </a:r>
                    <a:endParaRPr b="0" i="0" sz="1100" u="none" cap="none" strike="noStrike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90" name="Google Shape;190;p6"/>
                  <p:cNvSpPr/>
                  <p:nvPr/>
                </p:nvSpPr>
                <p:spPr>
                  <a:xfrm>
                    <a:off x="88900" y="0"/>
                    <a:ext cx="78000" cy="780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100"/>
                      <a:buFont typeface="Calibri"/>
                      <a:buNone/>
                    </a:pPr>
                    <a:r>
                      <a:t/>
                    </a:r>
                    <a:endParaRPr b="0" i="0" sz="1100" u="none" cap="none" strike="noStrike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91" name="Google Shape;191;p6"/>
                <p:cNvGrpSpPr/>
                <p:nvPr/>
              </p:nvGrpSpPr>
              <p:grpSpPr>
                <a:xfrm rot="10800000">
                  <a:off x="118261" y="121737"/>
                  <a:ext cx="304190" cy="300185"/>
                  <a:chOff x="0" y="0"/>
                  <a:chExt cx="304190" cy="300185"/>
                </a:xfrm>
              </p:grpSpPr>
              <p:sp>
                <p:nvSpPr>
                  <p:cNvPr id="192" name="Google Shape;192;p6"/>
                  <p:cNvSpPr/>
                  <p:nvPr/>
                </p:nvSpPr>
                <p:spPr>
                  <a:xfrm rot="8135327">
                    <a:off x="30364" y="98999"/>
                    <a:ext cx="268361" cy="125164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100"/>
                      <a:buFont typeface="Calibri"/>
                      <a:buNone/>
                    </a:pPr>
                    <a:r>
                      <a:t/>
                    </a:r>
                    <a:endParaRPr b="0" i="0" sz="1100" u="none" cap="none" strike="noStrike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93" name="Google Shape;193;p6"/>
                  <p:cNvSpPr/>
                  <p:nvPr/>
                </p:nvSpPr>
                <p:spPr>
                  <a:xfrm>
                    <a:off x="0" y="86360"/>
                    <a:ext cx="78000" cy="780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100"/>
                      <a:buFont typeface="Calibri"/>
                      <a:buNone/>
                    </a:pPr>
                    <a:r>
                      <a:t/>
                    </a:r>
                    <a:endParaRPr b="0" i="0" sz="1100" u="none" cap="none" strike="noStrike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94" name="Google Shape;194;p6"/>
                  <p:cNvSpPr/>
                  <p:nvPr/>
                </p:nvSpPr>
                <p:spPr>
                  <a:xfrm>
                    <a:off x="88900" y="0"/>
                    <a:ext cx="78000" cy="780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100"/>
                      <a:buFont typeface="Calibri"/>
                      <a:buNone/>
                    </a:pPr>
                    <a:r>
                      <a:t/>
                    </a:r>
                    <a:endParaRPr b="0" i="0" sz="1100" u="none" cap="none" strike="noStrike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</p:grpSp>
          <p:grpSp>
            <p:nvGrpSpPr>
              <p:cNvPr id="195" name="Google Shape;195;p6"/>
              <p:cNvGrpSpPr/>
              <p:nvPr/>
            </p:nvGrpSpPr>
            <p:grpSpPr>
              <a:xfrm>
                <a:off x="1437669" y="98295"/>
                <a:ext cx="421598" cy="421621"/>
                <a:chOff x="0" y="0"/>
                <a:chExt cx="421598" cy="421621"/>
              </a:xfrm>
            </p:grpSpPr>
            <p:sp>
              <p:nvSpPr>
                <p:cNvPr id="196" name="Google Shape;196;p6"/>
                <p:cNvSpPr/>
                <p:nvPr/>
              </p:nvSpPr>
              <p:spPr>
                <a:xfrm flipH="1" rot="-2735383">
                  <a:off x="124311" y="198204"/>
                  <a:ext cx="267937" cy="125164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100"/>
                    <a:buFont typeface="Calibri"/>
                    <a:buNone/>
                  </a:pPr>
                  <a:r>
                    <a:t/>
                  </a:r>
                  <a:endParaRPr b="0" i="0" sz="11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7" name="Google Shape;197;p6"/>
                <p:cNvSpPr/>
                <p:nvPr/>
              </p:nvSpPr>
              <p:spPr>
                <a:xfrm flipH="1" rot="5400000">
                  <a:off x="259030" y="343621"/>
                  <a:ext cx="78000" cy="780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100"/>
                    <a:buFont typeface="Calibri"/>
                    <a:buNone/>
                  </a:pPr>
                  <a:r>
                    <a:t/>
                  </a:r>
                  <a:endParaRPr b="0" i="0" sz="11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8" name="Google Shape;198;p6"/>
                <p:cNvSpPr/>
                <p:nvPr/>
              </p:nvSpPr>
              <p:spPr>
                <a:xfrm flipH="1" rot="5400000">
                  <a:off x="343598" y="259052"/>
                  <a:ext cx="78000" cy="780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100"/>
                    <a:buFont typeface="Calibri"/>
                    <a:buNone/>
                  </a:pPr>
                  <a:r>
                    <a:t/>
                  </a:r>
                  <a:endParaRPr b="0" i="0" sz="11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9" name="Google Shape;199;p6"/>
                <p:cNvSpPr/>
                <p:nvPr/>
              </p:nvSpPr>
              <p:spPr>
                <a:xfrm flipH="1" rot="8064672">
                  <a:off x="28971" y="102928"/>
                  <a:ext cx="268361" cy="125164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100"/>
                    <a:buFont typeface="Calibri"/>
                    <a:buNone/>
                  </a:pPr>
                  <a:r>
                    <a:t/>
                  </a:r>
                  <a:endParaRPr b="0" i="0" sz="11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0" name="Google Shape;200;p6"/>
                <p:cNvSpPr/>
                <p:nvPr/>
              </p:nvSpPr>
              <p:spPr>
                <a:xfrm flipH="1" rot="-5400000">
                  <a:off x="84568" y="0"/>
                  <a:ext cx="78000" cy="780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100"/>
                    <a:buFont typeface="Calibri"/>
                    <a:buNone/>
                  </a:pPr>
                  <a:r>
                    <a:t/>
                  </a:r>
                  <a:endParaRPr b="0" i="0" sz="11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1" name="Google Shape;201;p6"/>
                <p:cNvSpPr/>
                <p:nvPr/>
              </p:nvSpPr>
              <p:spPr>
                <a:xfrm flipH="1" rot="-5400000">
                  <a:off x="0" y="89854"/>
                  <a:ext cx="78000" cy="780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100"/>
                    <a:buFont typeface="Calibri"/>
                    <a:buNone/>
                  </a:pPr>
                  <a:r>
                    <a:t/>
                  </a:r>
                  <a:endParaRPr b="0" i="0" sz="11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02" name="Google Shape;202;p6"/>
              <p:cNvGrpSpPr/>
              <p:nvPr/>
            </p:nvGrpSpPr>
            <p:grpSpPr>
              <a:xfrm rot="8041169">
                <a:off x="974132" y="500556"/>
                <a:ext cx="422449" cy="421920"/>
                <a:chOff x="0" y="0"/>
                <a:chExt cx="422451" cy="421922"/>
              </a:xfrm>
            </p:grpSpPr>
            <p:grpSp>
              <p:nvGrpSpPr>
                <p:cNvPr id="203" name="Google Shape;203;p6"/>
                <p:cNvGrpSpPr/>
                <p:nvPr/>
              </p:nvGrpSpPr>
              <p:grpSpPr>
                <a:xfrm>
                  <a:off x="0" y="0"/>
                  <a:ext cx="304190" cy="300185"/>
                  <a:chOff x="0" y="0"/>
                  <a:chExt cx="304190" cy="300185"/>
                </a:xfrm>
              </p:grpSpPr>
              <p:sp>
                <p:nvSpPr>
                  <p:cNvPr id="204" name="Google Shape;204;p6"/>
                  <p:cNvSpPr/>
                  <p:nvPr/>
                </p:nvSpPr>
                <p:spPr>
                  <a:xfrm rot="8135327">
                    <a:off x="30364" y="98999"/>
                    <a:ext cx="268361" cy="125164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100"/>
                      <a:buFont typeface="Calibri"/>
                      <a:buNone/>
                    </a:pPr>
                    <a:r>
                      <a:t/>
                    </a:r>
                    <a:endParaRPr b="0" i="0" sz="1100" u="none" cap="none" strike="noStrike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5" name="Google Shape;205;p6"/>
                  <p:cNvSpPr/>
                  <p:nvPr/>
                </p:nvSpPr>
                <p:spPr>
                  <a:xfrm>
                    <a:off x="0" y="86360"/>
                    <a:ext cx="78000" cy="780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100"/>
                      <a:buFont typeface="Calibri"/>
                      <a:buNone/>
                    </a:pPr>
                    <a:r>
                      <a:t/>
                    </a:r>
                    <a:endParaRPr b="0" i="0" sz="1100" u="none" cap="none" strike="noStrike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6" name="Google Shape;206;p6"/>
                  <p:cNvSpPr/>
                  <p:nvPr/>
                </p:nvSpPr>
                <p:spPr>
                  <a:xfrm>
                    <a:off x="88900" y="0"/>
                    <a:ext cx="78000" cy="780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100"/>
                      <a:buFont typeface="Calibri"/>
                      <a:buNone/>
                    </a:pPr>
                    <a:r>
                      <a:t/>
                    </a:r>
                    <a:endParaRPr b="0" i="0" sz="1100" u="none" cap="none" strike="noStrike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07" name="Google Shape;207;p6"/>
                <p:cNvGrpSpPr/>
                <p:nvPr/>
              </p:nvGrpSpPr>
              <p:grpSpPr>
                <a:xfrm rot="10800000">
                  <a:off x="118261" y="121737"/>
                  <a:ext cx="304190" cy="300185"/>
                  <a:chOff x="0" y="0"/>
                  <a:chExt cx="304190" cy="300185"/>
                </a:xfrm>
              </p:grpSpPr>
              <p:sp>
                <p:nvSpPr>
                  <p:cNvPr id="208" name="Google Shape;208;p6"/>
                  <p:cNvSpPr/>
                  <p:nvPr/>
                </p:nvSpPr>
                <p:spPr>
                  <a:xfrm rot="8135327">
                    <a:off x="30364" y="98999"/>
                    <a:ext cx="268361" cy="125164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100"/>
                      <a:buFont typeface="Calibri"/>
                      <a:buNone/>
                    </a:pPr>
                    <a:r>
                      <a:t/>
                    </a:r>
                    <a:endParaRPr b="0" i="0" sz="1100" u="none" cap="none" strike="noStrike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9" name="Google Shape;209;p6"/>
                  <p:cNvSpPr/>
                  <p:nvPr/>
                </p:nvSpPr>
                <p:spPr>
                  <a:xfrm>
                    <a:off x="0" y="86360"/>
                    <a:ext cx="78000" cy="780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100"/>
                      <a:buFont typeface="Calibri"/>
                      <a:buNone/>
                    </a:pPr>
                    <a:r>
                      <a:t/>
                    </a:r>
                    <a:endParaRPr b="0" i="0" sz="1100" u="none" cap="none" strike="noStrike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10" name="Google Shape;210;p6"/>
                  <p:cNvSpPr/>
                  <p:nvPr/>
                </p:nvSpPr>
                <p:spPr>
                  <a:xfrm>
                    <a:off x="88900" y="0"/>
                    <a:ext cx="78000" cy="780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100"/>
                      <a:buFont typeface="Calibri"/>
                      <a:buNone/>
                    </a:pPr>
                    <a:r>
                      <a:t/>
                    </a:r>
                    <a:endParaRPr b="0" i="0" sz="1100" u="none" cap="none" strike="noStrike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</p:grpSp>
        </p:grpSp>
        <p:sp>
          <p:nvSpPr>
            <p:cNvPr id="211" name="Google Shape;211;p6"/>
            <p:cNvSpPr/>
            <p:nvPr/>
          </p:nvSpPr>
          <p:spPr>
            <a:xfrm>
              <a:off x="606392" y="1498467"/>
              <a:ext cx="574800" cy="42600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dot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r>
                <a:t/>
              </a:r>
              <a:endPara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2" name="Google Shape;212;p6"/>
            <p:cNvSpPr/>
            <p:nvPr/>
          </p:nvSpPr>
          <p:spPr>
            <a:xfrm rot="1621678">
              <a:off x="250329" y="1421477"/>
              <a:ext cx="215877" cy="43068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dot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r>
                <a:t/>
              </a:r>
              <a:endPara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13" name="Google Shape;213;p6"/>
          <p:cNvGrpSpPr/>
          <p:nvPr/>
        </p:nvGrpSpPr>
        <p:grpSpPr>
          <a:xfrm>
            <a:off x="577908" y="7813965"/>
            <a:ext cx="1810850" cy="1399317"/>
            <a:chOff x="-70883" y="-72880"/>
            <a:chExt cx="1810850" cy="1400017"/>
          </a:xfrm>
        </p:grpSpPr>
        <p:grpSp>
          <p:nvGrpSpPr>
            <p:cNvPr id="214" name="Google Shape;214;p6"/>
            <p:cNvGrpSpPr/>
            <p:nvPr/>
          </p:nvGrpSpPr>
          <p:grpSpPr>
            <a:xfrm>
              <a:off x="-70883" y="-72880"/>
              <a:ext cx="1810850" cy="1400017"/>
              <a:chOff x="10377" y="-72895"/>
              <a:chExt cx="1811756" cy="1400297"/>
            </a:xfrm>
          </p:grpSpPr>
          <p:grpSp>
            <p:nvGrpSpPr>
              <p:cNvPr id="215" name="Google Shape;215;p6"/>
              <p:cNvGrpSpPr/>
              <p:nvPr/>
            </p:nvGrpSpPr>
            <p:grpSpPr>
              <a:xfrm>
                <a:off x="10377" y="-72895"/>
                <a:ext cx="1810625" cy="426475"/>
                <a:chOff x="-88621" y="-72895"/>
                <a:chExt cx="1810625" cy="426475"/>
              </a:xfrm>
            </p:grpSpPr>
            <p:grpSp>
              <p:nvGrpSpPr>
                <p:cNvPr id="216" name="Google Shape;216;p6"/>
                <p:cNvGrpSpPr/>
                <p:nvPr/>
              </p:nvGrpSpPr>
              <p:grpSpPr>
                <a:xfrm>
                  <a:off x="-88621" y="-72895"/>
                  <a:ext cx="1534581" cy="426475"/>
                  <a:chOff x="-88621" y="-72895"/>
                  <a:chExt cx="1534581" cy="426475"/>
                </a:xfrm>
              </p:grpSpPr>
              <p:grpSp>
                <p:nvGrpSpPr>
                  <p:cNvPr id="217" name="Google Shape;217;p6"/>
                  <p:cNvGrpSpPr/>
                  <p:nvPr/>
                </p:nvGrpSpPr>
                <p:grpSpPr>
                  <a:xfrm>
                    <a:off x="-88621" y="-72895"/>
                    <a:ext cx="1258535" cy="426475"/>
                    <a:chOff x="-88621" y="-72895"/>
                    <a:chExt cx="1258535" cy="426475"/>
                  </a:xfrm>
                </p:grpSpPr>
                <p:grpSp>
                  <p:nvGrpSpPr>
                    <p:cNvPr id="218" name="Google Shape;218;p6"/>
                    <p:cNvGrpSpPr/>
                    <p:nvPr/>
                  </p:nvGrpSpPr>
                  <p:grpSpPr>
                    <a:xfrm>
                      <a:off x="-88621" y="-72895"/>
                      <a:ext cx="982490" cy="426475"/>
                      <a:chOff x="-88621" y="-72895"/>
                      <a:chExt cx="982490" cy="426475"/>
                    </a:xfrm>
                  </p:grpSpPr>
                  <p:grpSp>
                    <p:nvGrpSpPr>
                      <p:cNvPr id="219" name="Google Shape;219;p6"/>
                      <p:cNvGrpSpPr/>
                      <p:nvPr/>
                    </p:nvGrpSpPr>
                    <p:grpSpPr>
                      <a:xfrm>
                        <a:off x="-88621" y="-72895"/>
                        <a:ext cx="702538" cy="426475"/>
                        <a:chOff x="-88621" y="-72895"/>
                        <a:chExt cx="702538" cy="426475"/>
                      </a:xfrm>
                    </p:grpSpPr>
                    <p:grpSp>
                      <p:nvGrpSpPr>
                        <p:cNvPr id="220" name="Google Shape;220;p6"/>
                        <p:cNvGrpSpPr/>
                        <p:nvPr/>
                      </p:nvGrpSpPr>
                      <p:grpSpPr>
                        <a:xfrm rot="2692221">
                          <a:off x="-27490" y="-9112"/>
                          <a:ext cx="304231" cy="298909"/>
                          <a:chOff x="0" y="0"/>
                          <a:chExt cx="304190" cy="300185"/>
                        </a:xfrm>
                      </p:grpSpPr>
                      <p:sp>
                        <p:nvSpPr>
                          <p:cNvPr id="221" name="Google Shape;221;p6"/>
                          <p:cNvSpPr/>
                          <p:nvPr/>
                        </p:nvSpPr>
                        <p:spPr>
                          <a:xfrm rot="8135327">
                            <a:off x="30364" y="98999"/>
                            <a:ext cx="268361" cy="125164"/>
                          </a:xfrm>
                          <a:prstGeom prst="rect">
                            <a:avLst/>
                          </a:prstGeom>
                          <a:solidFill>
                            <a:schemeClr val="dk1"/>
                          </a:solidFill>
                          <a:ln>
                            <a:noFill/>
                          </a:ln>
                        </p:spPr>
                        <p:txBody>
                          <a:bodyPr anchorCtr="0" anchor="ctr" bIns="45700" lIns="91425" spcFirstLastPara="1" rIns="91425" wrap="square" tIns="45700">
                            <a:noAutofit/>
                          </a:bodyPr>
                          <a:lstStyle/>
                          <a:p>
                            <a:pPr indent="0" lvl="0" marL="0" marR="0" rtl="0" algn="l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>
                                <a:schemeClr val="dk1"/>
                              </a:buClr>
                              <a:buSzPts val="1100"/>
                              <a:buFont typeface="Calibri"/>
                              <a:buNone/>
                            </a:pPr>
                            <a:r>
                              <a:t/>
                            </a:r>
                            <a:endParaRPr b="0" i="0" sz="1100" u="none" cap="none" strike="noStrike">
                              <a:solidFill>
                                <a:schemeClr val="lt1"/>
                              </a:solidFill>
                              <a:latin typeface="Calibri"/>
                              <a:ea typeface="Calibri"/>
                              <a:cs typeface="Calibri"/>
                              <a:sym typeface="Calibri"/>
                            </a:endParaRPr>
                          </a:p>
                        </p:txBody>
                      </p:sp>
                      <p:sp>
                        <p:nvSpPr>
                          <p:cNvPr id="222" name="Google Shape;222;p6"/>
                          <p:cNvSpPr/>
                          <p:nvPr/>
                        </p:nvSpPr>
                        <p:spPr>
                          <a:xfrm>
                            <a:off x="0" y="86360"/>
                            <a:ext cx="78000" cy="78000"/>
                          </a:xfrm>
                          <a:prstGeom prst="ellipse">
                            <a:avLst/>
                          </a:prstGeom>
                          <a:solidFill>
                            <a:schemeClr val="dk1"/>
                          </a:solidFill>
                          <a:ln>
                            <a:noFill/>
                          </a:ln>
                        </p:spPr>
                        <p:txBody>
                          <a:bodyPr anchorCtr="0" anchor="ctr" bIns="45700" lIns="91425" spcFirstLastPara="1" rIns="91425" wrap="square" tIns="45700">
                            <a:noAutofit/>
                          </a:bodyPr>
                          <a:lstStyle/>
                          <a:p>
                            <a:pPr indent="0" lvl="0" marL="0" marR="0" rtl="0" algn="l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>
                                <a:schemeClr val="dk1"/>
                              </a:buClr>
                              <a:buSzPts val="1100"/>
                              <a:buFont typeface="Calibri"/>
                              <a:buNone/>
                            </a:pPr>
                            <a:r>
                              <a:t/>
                            </a:r>
                            <a:endParaRPr b="0" i="0" sz="1100" u="none" cap="none" strike="noStrike">
                              <a:solidFill>
                                <a:schemeClr val="lt1"/>
                              </a:solidFill>
                              <a:latin typeface="Calibri"/>
                              <a:ea typeface="Calibri"/>
                              <a:cs typeface="Calibri"/>
                              <a:sym typeface="Calibri"/>
                            </a:endParaRPr>
                          </a:p>
                        </p:txBody>
                      </p:sp>
                      <p:sp>
                        <p:nvSpPr>
                          <p:cNvPr id="223" name="Google Shape;223;p6"/>
                          <p:cNvSpPr/>
                          <p:nvPr/>
                        </p:nvSpPr>
                        <p:spPr>
                          <a:xfrm>
                            <a:off x="88900" y="0"/>
                            <a:ext cx="78000" cy="78000"/>
                          </a:xfrm>
                          <a:prstGeom prst="ellipse">
                            <a:avLst/>
                          </a:prstGeom>
                          <a:solidFill>
                            <a:schemeClr val="dk1"/>
                          </a:solidFill>
                          <a:ln>
                            <a:noFill/>
                          </a:ln>
                        </p:spPr>
                        <p:txBody>
                          <a:bodyPr anchorCtr="0" anchor="ctr" bIns="45700" lIns="91425" spcFirstLastPara="1" rIns="91425" wrap="square" tIns="45700">
                            <a:noAutofit/>
                          </a:bodyPr>
                          <a:lstStyle/>
                          <a:p>
                            <a:pPr indent="0" lvl="0" marL="0" marR="0" rtl="0" algn="l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>
                                <a:schemeClr val="dk1"/>
                              </a:buClr>
                              <a:buSzPts val="1100"/>
                              <a:buFont typeface="Calibri"/>
                              <a:buNone/>
                            </a:pPr>
                            <a:r>
                              <a:t/>
                            </a:r>
                            <a:endParaRPr b="0" i="0" sz="1100" u="none" cap="none" strike="noStrike">
                              <a:solidFill>
                                <a:schemeClr val="lt1"/>
                              </a:solidFill>
                              <a:latin typeface="Calibri"/>
                              <a:ea typeface="Calibri"/>
                              <a:cs typeface="Calibri"/>
                              <a:sym typeface="Calibri"/>
                            </a:endParaRPr>
                          </a:p>
                        </p:txBody>
                      </p:sp>
                    </p:grpSp>
                    <p:grpSp>
                      <p:nvGrpSpPr>
                        <p:cNvPr id="224" name="Google Shape;224;p6"/>
                        <p:cNvGrpSpPr/>
                        <p:nvPr/>
                      </p:nvGrpSpPr>
                      <p:grpSpPr>
                        <a:xfrm rot="2692221">
                          <a:off x="248556" y="-9112"/>
                          <a:ext cx="304231" cy="298909"/>
                          <a:chOff x="0" y="0"/>
                          <a:chExt cx="304190" cy="300185"/>
                        </a:xfrm>
                      </p:grpSpPr>
                      <p:sp>
                        <p:nvSpPr>
                          <p:cNvPr id="225" name="Google Shape;225;p6"/>
                          <p:cNvSpPr/>
                          <p:nvPr/>
                        </p:nvSpPr>
                        <p:spPr>
                          <a:xfrm rot="8135327">
                            <a:off x="30364" y="98999"/>
                            <a:ext cx="268361" cy="125164"/>
                          </a:xfrm>
                          <a:prstGeom prst="rect">
                            <a:avLst/>
                          </a:prstGeom>
                          <a:solidFill>
                            <a:schemeClr val="dk1"/>
                          </a:solidFill>
                          <a:ln>
                            <a:noFill/>
                          </a:ln>
                        </p:spPr>
                        <p:txBody>
                          <a:bodyPr anchorCtr="0" anchor="ctr" bIns="45700" lIns="91425" spcFirstLastPara="1" rIns="91425" wrap="square" tIns="45700">
                            <a:noAutofit/>
                          </a:bodyPr>
                          <a:lstStyle/>
                          <a:p>
                            <a:pPr indent="0" lvl="0" marL="0" marR="0" rtl="0" algn="l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>
                                <a:schemeClr val="dk1"/>
                              </a:buClr>
                              <a:buSzPts val="1100"/>
                              <a:buFont typeface="Calibri"/>
                              <a:buNone/>
                            </a:pPr>
                            <a:r>
                              <a:t/>
                            </a:r>
                            <a:endParaRPr b="0" i="0" sz="1100" u="none" cap="none" strike="noStrike">
                              <a:solidFill>
                                <a:schemeClr val="lt1"/>
                              </a:solidFill>
                              <a:latin typeface="Calibri"/>
                              <a:ea typeface="Calibri"/>
                              <a:cs typeface="Calibri"/>
                              <a:sym typeface="Calibri"/>
                            </a:endParaRPr>
                          </a:p>
                        </p:txBody>
                      </p:sp>
                      <p:sp>
                        <p:nvSpPr>
                          <p:cNvPr id="226" name="Google Shape;226;p6"/>
                          <p:cNvSpPr/>
                          <p:nvPr/>
                        </p:nvSpPr>
                        <p:spPr>
                          <a:xfrm>
                            <a:off x="0" y="86360"/>
                            <a:ext cx="78000" cy="78000"/>
                          </a:xfrm>
                          <a:prstGeom prst="ellipse">
                            <a:avLst/>
                          </a:prstGeom>
                          <a:solidFill>
                            <a:schemeClr val="dk1"/>
                          </a:solidFill>
                          <a:ln>
                            <a:noFill/>
                          </a:ln>
                        </p:spPr>
                        <p:txBody>
                          <a:bodyPr anchorCtr="0" anchor="ctr" bIns="45700" lIns="91425" spcFirstLastPara="1" rIns="91425" wrap="square" tIns="45700">
                            <a:noAutofit/>
                          </a:bodyPr>
                          <a:lstStyle/>
                          <a:p>
                            <a:pPr indent="0" lvl="0" marL="0" marR="0" rtl="0" algn="l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>
                                <a:schemeClr val="dk1"/>
                              </a:buClr>
                              <a:buSzPts val="1100"/>
                              <a:buFont typeface="Calibri"/>
                              <a:buNone/>
                            </a:pPr>
                            <a:r>
                              <a:t/>
                            </a:r>
                            <a:endParaRPr b="0" i="0" sz="1100" u="none" cap="none" strike="noStrike">
                              <a:solidFill>
                                <a:schemeClr val="lt1"/>
                              </a:solidFill>
                              <a:latin typeface="Calibri"/>
                              <a:ea typeface="Calibri"/>
                              <a:cs typeface="Calibri"/>
                              <a:sym typeface="Calibri"/>
                            </a:endParaRPr>
                          </a:p>
                        </p:txBody>
                      </p:sp>
                      <p:sp>
                        <p:nvSpPr>
                          <p:cNvPr id="227" name="Google Shape;227;p6"/>
                          <p:cNvSpPr/>
                          <p:nvPr/>
                        </p:nvSpPr>
                        <p:spPr>
                          <a:xfrm>
                            <a:off x="88900" y="0"/>
                            <a:ext cx="78000" cy="78000"/>
                          </a:xfrm>
                          <a:prstGeom prst="ellipse">
                            <a:avLst/>
                          </a:prstGeom>
                          <a:solidFill>
                            <a:schemeClr val="dk1"/>
                          </a:solidFill>
                          <a:ln>
                            <a:noFill/>
                          </a:ln>
                        </p:spPr>
                        <p:txBody>
                          <a:bodyPr anchorCtr="0" anchor="ctr" bIns="45700" lIns="91425" spcFirstLastPara="1" rIns="91425" wrap="square" tIns="45700">
                            <a:noAutofit/>
                          </a:bodyPr>
                          <a:lstStyle/>
                          <a:p>
                            <a:pPr indent="0" lvl="0" marL="0" marR="0" rtl="0" algn="l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>
                                <a:schemeClr val="dk1"/>
                              </a:buClr>
                              <a:buSzPts val="1100"/>
                              <a:buFont typeface="Calibri"/>
                              <a:buNone/>
                            </a:pPr>
                            <a:r>
                              <a:t/>
                            </a:r>
                            <a:endParaRPr b="0" i="0" sz="1100" u="none" cap="none" strike="noStrike">
                              <a:solidFill>
                                <a:schemeClr val="lt1"/>
                              </a:solidFill>
                              <a:latin typeface="Calibri"/>
                              <a:ea typeface="Calibri"/>
                              <a:cs typeface="Calibri"/>
                              <a:sym typeface="Calibri"/>
                            </a:endParaRPr>
                          </a:p>
                        </p:txBody>
                      </p:sp>
                    </p:grpSp>
                  </p:grpSp>
                  <p:grpSp>
                    <p:nvGrpSpPr>
                      <p:cNvPr id="228" name="Google Shape;228;p6"/>
                      <p:cNvGrpSpPr/>
                      <p:nvPr/>
                    </p:nvGrpSpPr>
                    <p:grpSpPr>
                      <a:xfrm rot="2692213">
                        <a:off x="528952" y="-9094"/>
                        <a:ext cx="303887" cy="298485"/>
                        <a:chOff x="0" y="0"/>
                        <a:chExt cx="304190" cy="300185"/>
                      </a:xfrm>
                    </p:grpSpPr>
                    <p:sp>
                      <p:nvSpPr>
                        <p:cNvPr id="229" name="Google Shape;229;p6"/>
                        <p:cNvSpPr/>
                        <p:nvPr/>
                      </p:nvSpPr>
                      <p:spPr>
                        <a:xfrm rot="8135327">
                          <a:off x="30364" y="98999"/>
                          <a:ext cx="268361" cy="125164"/>
                        </a:xfrm>
                        <a:prstGeom prst="rect">
                          <a:avLst/>
                        </a:prstGeom>
                        <a:solidFill>
                          <a:schemeClr val="dk1"/>
                        </a:solidFill>
                        <a:ln>
                          <a:noFill/>
                        </a:ln>
                      </p:spPr>
                      <p:txBody>
                        <a:bodyPr anchorCtr="0" anchor="ctr" bIns="45700" lIns="91425" spcFirstLastPara="1" rIns="91425" wrap="square" tIns="45700">
                          <a:noAutofit/>
                        </a:bodyPr>
                        <a:lstStyle/>
                        <a:p>
                          <a:pPr indent="0" lvl="0" marL="0" marR="0" rtl="0" algn="l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Calibri"/>
                            <a:buNone/>
                          </a:pPr>
                          <a:r>
                            <a:t/>
                          </a:r>
                          <a:endParaRPr b="0" i="0" sz="1100" u="none" cap="none" strike="noStrike">
                            <a:solidFill>
                              <a:schemeClr val="lt1"/>
                            </a:solid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p:txBody>
                    </p:sp>
                    <p:sp>
                      <p:nvSpPr>
                        <p:cNvPr id="230" name="Google Shape;230;p6"/>
                        <p:cNvSpPr/>
                        <p:nvPr/>
                      </p:nvSpPr>
                      <p:spPr>
                        <a:xfrm>
                          <a:off x="0" y="86360"/>
                          <a:ext cx="78000" cy="78000"/>
                        </a:xfrm>
                        <a:prstGeom prst="ellipse">
                          <a:avLst/>
                        </a:prstGeom>
                        <a:solidFill>
                          <a:schemeClr val="dk1"/>
                        </a:solidFill>
                        <a:ln>
                          <a:noFill/>
                        </a:ln>
                      </p:spPr>
                      <p:txBody>
                        <a:bodyPr anchorCtr="0" anchor="ctr" bIns="45700" lIns="91425" spcFirstLastPara="1" rIns="91425" wrap="square" tIns="45700">
                          <a:noAutofit/>
                        </a:bodyPr>
                        <a:lstStyle/>
                        <a:p>
                          <a:pPr indent="0" lvl="0" marL="0" marR="0" rtl="0" algn="l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Calibri"/>
                            <a:buNone/>
                          </a:pPr>
                          <a:r>
                            <a:t/>
                          </a:r>
                          <a:endParaRPr b="0" i="0" sz="1100" u="none" cap="none" strike="noStrike">
                            <a:solidFill>
                              <a:schemeClr val="lt1"/>
                            </a:solid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p:txBody>
                    </p:sp>
                    <p:sp>
                      <p:nvSpPr>
                        <p:cNvPr id="231" name="Google Shape;231;p6"/>
                        <p:cNvSpPr/>
                        <p:nvPr/>
                      </p:nvSpPr>
                      <p:spPr>
                        <a:xfrm>
                          <a:off x="88900" y="0"/>
                          <a:ext cx="78000" cy="78000"/>
                        </a:xfrm>
                        <a:prstGeom prst="ellipse">
                          <a:avLst/>
                        </a:prstGeom>
                        <a:solidFill>
                          <a:schemeClr val="dk1"/>
                        </a:solidFill>
                        <a:ln>
                          <a:noFill/>
                        </a:ln>
                      </p:spPr>
                      <p:txBody>
                        <a:bodyPr anchorCtr="0" anchor="ctr" bIns="45700" lIns="91425" spcFirstLastPara="1" rIns="91425" wrap="square" tIns="45700">
                          <a:noAutofit/>
                        </a:bodyPr>
                        <a:lstStyle/>
                        <a:p>
                          <a:pPr indent="0" lvl="0" marL="0" marR="0" rtl="0" algn="l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Calibri"/>
                            <a:buNone/>
                          </a:pPr>
                          <a:r>
                            <a:t/>
                          </a:r>
                          <a:endParaRPr b="0" i="0" sz="1100" u="none" cap="none" strike="noStrike">
                            <a:solidFill>
                              <a:schemeClr val="lt1"/>
                            </a:solid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p:txBody>
                    </p:sp>
                  </p:grpSp>
                </p:grpSp>
                <p:grpSp>
                  <p:nvGrpSpPr>
                    <p:cNvPr id="232" name="Google Shape;232;p6"/>
                    <p:cNvGrpSpPr/>
                    <p:nvPr/>
                  </p:nvGrpSpPr>
                  <p:grpSpPr>
                    <a:xfrm rot="2692213">
                      <a:off x="804997" y="-9094"/>
                      <a:ext cx="303887" cy="298485"/>
                      <a:chOff x="0" y="0"/>
                      <a:chExt cx="304190" cy="300185"/>
                    </a:xfrm>
                  </p:grpSpPr>
                  <p:sp>
                    <p:nvSpPr>
                      <p:cNvPr id="233" name="Google Shape;233;p6"/>
                      <p:cNvSpPr/>
                      <p:nvPr/>
                    </p:nvSpPr>
                    <p:spPr>
                      <a:xfrm rot="8135327">
                        <a:off x="30364" y="98999"/>
                        <a:ext cx="268361" cy="125164"/>
                      </a:xfrm>
                      <a:prstGeom prst="rect">
                        <a:avLst/>
                      </a:prstGeom>
                      <a:solidFill>
                        <a:schemeClr val="dk1"/>
                      </a:solidFill>
                      <a:ln>
                        <a:noFill/>
                      </a:ln>
                    </p:spPr>
                    <p:txBody>
                      <a:bodyPr anchorCtr="0" anchor="ctr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>
                            <a:schemeClr val="dk1"/>
                          </a:buClr>
                          <a:buSzPts val="1100"/>
                          <a:buFont typeface="Calibri"/>
                          <a:buNone/>
                        </a:pPr>
                        <a:r>
                          <a:t/>
                        </a:r>
                        <a:endParaRPr b="0" i="0" sz="11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234" name="Google Shape;234;p6"/>
                      <p:cNvSpPr/>
                      <p:nvPr/>
                    </p:nvSpPr>
                    <p:spPr>
                      <a:xfrm>
                        <a:off x="0" y="86360"/>
                        <a:ext cx="78000" cy="78000"/>
                      </a:xfrm>
                      <a:prstGeom prst="ellipse">
                        <a:avLst/>
                      </a:prstGeom>
                      <a:solidFill>
                        <a:schemeClr val="dk1"/>
                      </a:solidFill>
                      <a:ln>
                        <a:noFill/>
                      </a:ln>
                    </p:spPr>
                    <p:txBody>
                      <a:bodyPr anchorCtr="0" anchor="ctr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>
                            <a:schemeClr val="dk1"/>
                          </a:buClr>
                          <a:buSzPts val="1100"/>
                          <a:buFont typeface="Calibri"/>
                          <a:buNone/>
                        </a:pPr>
                        <a:r>
                          <a:t/>
                        </a:r>
                        <a:endParaRPr b="0" i="0" sz="11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235" name="Google Shape;235;p6"/>
                      <p:cNvSpPr/>
                      <p:nvPr/>
                    </p:nvSpPr>
                    <p:spPr>
                      <a:xfrm>
                        <a:off x="88900" y="0"/>
                        <a:ext cx="78000" cy="78000"/>
                      </a:xfrm>
                      <a:prstGeom prst="ellipse">
                        <a:avLst/>
                      </a:prstGeom>
                      <a:solidFill>
                        <a:schemeClr val="dk1"/>
                      </a:solidFill>
                      <a:ln>
                        <a:noFill/>
                      </a:ln>
                    </p:spPr>
                    <p:txBody>
                      <a:bodyPr anchorCtr="0" anchor="ctr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>
                            <a:schemeClr val="dk1"/>
                          </a:buClr>
                          <a:buSzPts val="1100"/>
                          <a:buFont typeface="Calibri"/>
                          <a:buNone/>
                        </a:pPr>
                        <a:r>
                          <a:t/>
                        </a:r>
                        <a:endParaRPr b="0" i="0" sz="11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</p:grpSp>
              </p:grpSp>
              <p:grpSp>
                <p:nvGrpSpPr>
                  <p:cNvPr id="236" name="Google Shape;236;p6"/>
                  <p:cNvGrpSpPr/>
                  <p:nvPr/>
                </p:nvGrpSpPr>
                <p:grpSpPr>
                  <a:xfrm rot="2692213">
                    <a:off x="1081043" y="-9094"/>
                    <a:ext cx="303887" cy="298485"/>
                    <a:chOff x="0" y="0"/>
                    <a:chExt cx="304190" cy="300185"/>
                  </a:xfrm>
                </p:grpSpPr>
                <p:sp>
                  <p:nvSpPr>
                    <p:cNvPr id="237" name="Google Shape;237;p6"/>
                    <p:cNvSpPr/>
                    <p:nvPr/>
                  </p:nvSpPr>
                  <p:spPr>
                    <a:xfrm rot="8135327">
                      <a:off x="30364" y="98999"/>
                      <a:ext cx="268361" cy="125164"/>
                    </a:xfrm>
                    <a:prstGeom prst="rect">
                      <a:avLst/>
                    </a:pr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238" name="Google Shape;238;p6"/>
                    <p:cNvSpPr/>
                    <p:nvPr/>
                  </p:nvSpPr>
                  <p:spPr>
                    <a:xfrm>
                      <a:off x="0" y="86360"/>
                      <a:ext cx="78000" cy="78000"/>
                    </a:xfrm>
                    <a:prstGeom prst="ellipse">
                      <a:avLst/>
                    </a:pr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239" name="Google Shape;239;p6"/>
                    <p:cNvSpPr/>
                    <p:nvPr/>
                  </p:nvSpPr>
                  <p:spPr>
                    <a:xfrm>
                      <a:off x="88900" y="0"/>
                      <a:ext cx="78000" cy="78000"/>
                    </a:xfrm>
                    <a:prstGeom prst="ellipse">
                      <a:avLst/>
                    </a:pr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</p:grpSp>
            <p:grpSp>
              <p:nvGrpSpPr>
                <p:cNvPr id="240" name="Google Shape;240;p6"/>
                <p:cNvGrpSpPr/>
                <p:nvPr/>
              </p:nvGrpSpPr>
              <p:grpSpPr>
                <a:xfrm rot="2692213">
                  <a:off x="1357087" y="-9094"/>
                  <a:ext cx="303887" cy="298485"/>
                  <a:chOff x="0" y="0"/>
                  <a:chExt cx="304190" cy="300185"/>
                </a:xfrm>
              </p:grpSpPr>
              <p:sp>
                <p:nvSpPr>
                  <p:cNvPr id="241" name="Google Shape;241;p6"/>
                  <p:cNvSpPr/>
                  <p:nvPr/>
                </p:nvSpPr>
                <p:spPr>
                  <a:xfrm rot="8135327">
                    <a:off x="30364" y="98999"/>
                    <a:ext cx="268361" cy="125164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100"/>
                      <a:buFont typeface="Calibri"/>
                      <a:buNone/>
                    </a:pPr>
                    <a:r>
                      <a:t/>
                    </a:r>
                    <a:endParaRPr b="0" i="0" sz="1100" u="none" cap="none" strike="noStrike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42" name="Google Shape;242;p6"/>
                  <p:cNvSpPr/>
                  <p:nvPr/>
                </p:nvSpPr>
                <p:spPr>
                  <a:xfrm>
                    <a:off x="0" y="86360"/>
                    <a:ext cx="78000" cy="780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100"/>
                      <a:buFont typeface="Calibri"/>
                      <a:buNone/>
                    </a:pPr>
                    <a:r>
                      <a:t/>
                    </a:r>
                    <a:endParaRPr b="0" i="0" sz="1100" u="none" cap="none" strike="noStrike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43" name="Google Shape;243;p6"/>
                  <p:cNvSpPr/>
                  <p:nvPr/>
                </p:nvSpPr>
                <p:spPr>
                  <a:xfrm>
                    <a:off x="88900" y="0"/>
                    <a:ext cx="78000" cy="780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100"/>
                      <a:buFont typeface="Calibri"/>
                      <a:buNone/>
                    </a:pPr>
                    <a:r>
                      <a:t/>
                    </a:r>
                    <a:endParaRPr b="0" i="0" sz="1100" u="none" cap="none" strike="noStrike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</p:grpSp>
          <p:grpSp>
            <p:nvGrpSpPr>
              <p:cNvPr id="244" name="Google Shape;244;p6"/>
              <p:cNvGrpSpPr/>
              <p:nvPr/>
            </p:nvGrpSpPr>
            <p:grpSpPr>
              <a:xfrm>
                <a:off x="80845" y="402207"/>
                <a:ext cx="824638" cy="232272"/>
                <a:chOff x="-427908" y="104835"/>
                <a:chExt cx="824638" cy="232272"/>
              </a:xfrm>
            </p:grpSpPr>
            <p:sp>
              <p:nvSpPr>
                <p:cNvPr id="245" name="Google Shape;245;p6"/>
                <p:cNvSpPr/>
                <p:nvPr/>
              </p:nvSpPr>
              <p:spPr>
                <a:xfrm rot="-10773082">
                  <a:off x="-427425" y="211556"/>
                  <a:ext cx="268208" cy="124503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100"/>
                    <a:buFont typeface="Calibri"/>
                    <a:buNone/>
                  </a:pPr>
                  <a:r>
                    <a:t/>
                  </a:r>
                  <a:endParaRPr b="0" i="0" sz="11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46" name="Google Shape;246;p6"/>
                <p:cNvSpPr/>
                <p:nvPr/>
              </p:nvSpPr>
              <p:spPr>
                <a:xfrm rot="2690683">
                  <a:off x="-397250" y="121170"/>
                  <a:ext cx="78277" cy="77428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100"/>
                    <a:buFont typeface="Calibri"/>
                    <a:buNone/>
                  </a:pPr>
                  <a:r>
                    <a:t/>
                  </a:r>
                  <a:endParaRPr b="0" i="0" sz="11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47" name="Google Shape;247;p6"/>
                <p:cNvSpPr/>
                <p:nvPr/>
              </p:nvSpPr>
              <p:spPr>
                <a:xfrm rot="2690683">
                  <a:off x="-272167" y="121170"/>
                  <a:ext cx="78277" cy="77428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100"/>
                    <a:buFont typeface="Calibri"/>
                    <a:buNone/>
                  </a:pPr>
                  <a:r>
                    <a:t/>
                  </a:r>
                  <a:endParaRPr b="0" i="0" sz="11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48" name="Google Shape;248;p6"/>
                <p:cNvSpPr/>
                <p:nvPr/>
              </p:nvSpPr>
              <p:spPr>
                <a:xfrm rot="-10773053">
                  <a:off x="-151384" y="211595"/>
                  <a:ext cx="267908" cy="123903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100"/>
                    <a:buFont typeface="Calibri"/>
                    <a:buNone/>
                  </a:pPr>
                  <a:r>
                    <a:t/>
                  </a:r>
                  <a:endParaRPr b="0" i="0" sz="11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49" name="Google Shape;249;p6"/>
                <p:cNvSpPr/>
                <p:nvPr/>
              </p:nvSpPr>
              <p:spPr>
                <a:xfrm rot="2690683">
                  <a:off x="-121205" y="121170"/>
                  <a:ext cx="78277" cy="77428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100"/>
                    <a:buFont typeface="Calibri"/>
                    <a:buNone/>
                  </a:pPr>
                  <a:r>
                    <a:t/>
                  </a:r>
                  <a:endParaRPr b="0" i="0" sz="11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50" name="Google Shape;250;p6"/>
                <p:cNvSpPr/>
                <p:nvPr/>
              </p:nvSpPr>
              <p:spPr>
                <a:xfrm rot="2690683">
                  <a:off x="3878" y="121170"/>
                  <a:ext cx="78277" cy="77428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100"/>
                    <a:buFont typeface="Calibri"/>
                    <a:buNone/>
                  </a:pPr>
                  <a:r>
                    <a:t/>
                  </a:r>
                  <a:endParaRPr b="0" i="0" sz="11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51" name="Google Shape;251;p6"/>
                <p:cNvSpPr/>
                <p:nvPr/>
              </p:nvSpPr>
              <p:spPr>
                <a:xfrm rot="-10772991">
                  <a:off x="128939" y="211593"/>
                  <a:ext cx="267308" cy="123903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100"/>
                    <a:buFont typeface="Calibri"/>
                    <a:buNone/>
                  </a:pPr>
                  <a:r>
                    <a:t/>
                  </a:r>
                  <a:endParaRPr b="0" i="0" sz="11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52" name="Google Shape;252;p6"/>
                <p:cNvSpPr/>
                <p:nvPr/>
              </p:nvSpPr>
              <p:spPr>
                <a:xfrm rot="2690581">
                  <a:off x="159186" y="121094"/>
                  <a:ext cx="77428" cy="77428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100"/>
                    <a:buFont typeface="Calibri"/>
                    <a:buNone/>
                  </a:pPr>
                  <a:r>
                    <a:t/>
                  </a:r>
                  <a:endParaRPr b="0" i="0" sz="11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53" name="Google Shape;253;p6"/>
                <p:cNvSpPr/>
                <p:nvPr/>
              </p:nvSpPr>
              <p:spPr>
                <a:xfrm rot="2690581">
                  <a:off x="284270" y="121094"/>
                  <a:ext cx="77428" cy="77428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100"/>
                    <a:buFont typeface="Calibri"/>
                    <a:buNone/>
                  </a:pPr>
                  <a:r>
                    <a:t/>
                  </a:r>
                  <a:endParaRPr b="0" i="0" sz="11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54" name="Google Shape;254;p6"/>
              <p:cNvGrpSpPr/>
              <p:nvPr/>
            </p:nvGrpSpPr>
            <p:grpSpPr>
              <a:xfrm flipH="1" rot="8152263">
                <a:off x="421143" y="963662"/>
                <a:ext cx="304204" cy="300197"/>
                <a:chOff x="-75084" y="-77417"/>
                <a:chExt cx="304193" cy="300186"/>
              </a:xfrm>
            </p:grpSpPr>
            <p:sp>
              <p:nvSpPr>
                <p:cNvPr id="255" name="Google Shape;255;p6"/>
                <p:cNvSpPr/>
                <p:nvPr/>
              </p:nvSpPr>
              <p:spPr>
                <a:xfrm rot="8135327">
                  <a:off x="-44717" y="21583"/>
                  <a:ext cx="268361" cy="125164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100"/>
                    <a:buFont typeface="Calibri"/>
                    <a:buNone/>
                  </a:pPr>
                  <a:r>
                    <a:t/>
                  </a:r>
                  <a:endParaRPr b="0" i="0" sz="11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56" name="Google Shape;256;p6"/>
                <p:cNvSpPr/>
                <p:nvPr/>
              </p:nvSpPr>
              <p:spPr>
                <a:xfrm>
                  <a:off x="-75084" y="8955"/>
                  <a:ext cx="78000" cy="780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100"/>
                    <a:buFont typeface="Calibri"/>
                    <a:buNone/>
                  </a:pPr>
                  <a:r>
                    <a:t/>
                  </a:r>
                  <a:endParaRPr b="0" i="0" sz="11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57" name="Google Shape;257;p6"/>
                <p:cNvSpPr/>
                <p:nvPr/>
              </p:nvSpPr>
              <p:spPr>
                <a:xfrm>
                  <a:off x="13810" y="-77417"/>
                  <a:ext cx="78000" cy="780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100"/>
                    <a:buFont typeface="Calibri"/>
                    <a:buNone/>
                  </a:pPr>
                  <a:r>
                    <a:t/>
                  </a:r>
                  <a:endParaRPr b="0" i="0" sz="11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258" name="Google Shape;258;p6"/>
              <p:cNvSpPr/>
              <p:nvPr/>
            </p:nvSpPr>
            <p:spPr>
              <a:xfrm>
                <a:off x="707400" y="1259476"/>
                <a:ext cx="575700" cy="43200"/>
              </a:xfrm>
              <a:prstGeom prst="rect">
                <a:avLst/>
              </a:prstGeom>
              <a:noFill/>
              <a:ln cap="flat" cmpd="sng" w="9525">
                <a:solidFill>
                  <a:schemeClr val="dk1"/>
                </a:solidFill>
                <a:prstDash val="dot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9" name="Google Shape;259;p6"/>
              <p:cNvSpPr txBox="1"/>
              <p:nvPr/>
            </p:nvSpPr>
            <p:spPr>
              <a:xfrm>
                <a:off x="661433" y="649210"/>
                <a:ext cx="1160700" cy="632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rPr b="0" i="0" lang="fr-FR" sz="1100" u="none" cap="none" strike="noStrik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En rangées</a:t>
                </a:r>
                <a:endParaRPr b="0" i="0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rPr b="0" i="0" lang="fr-FR" sz="1100" u="none" cap="none" strike="noStrik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 </a:t>
                </a:r>
                <a:endParaRPr b="0" i="0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0" name="Google Shape;260;p6"/>
              <p:cNvSpPr/>
              <p:nvPr/>
            </p:nvSpPr>
            <p:spPr>
              <a:xfrm rot="1621678">
                <a:off x="103401" y="1180611"/>
                <a:ext cx="215877" cy="43068"/>
              </a:xfrm>
              <a:prstGeom prst="rect">
                <a:avLst/>
              </a:prstGeom>
              <a:noFill/>
              <a:ln cap="flat" cmpd="sng" w="9525">
                <a:solidFill>
                  <a:schemeClr val="dk1"/>
                </a:solidFill>
                <a:prstDash val="dot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61" name="Google Shape;261;p6"/>
            <p:cNvGrpSpPr/>
            <p:nvPr/>
          </p:nvGrpSpPr>
          <p:grpSpPr>
            <a:xfrm>
              <a:off x="837715" y="401809"/>
              <a:ext cx="825283" cy="231591"/>
              <a:chOff x="-485" y="-16136"/>
              <a:chExt cx="825283" cy="231591"/>
            </a:xfrm>
          </p:grpSpPr>
          <p:sp>
            <p:nvSpPr>
              <p:cNvPr id="262" name="Google Shape;262;p6"/>
              <p:cNvSpPr/>
              <p:nvPr/>
            </p:nvSpPr>
            <p:spPr>
              <a:xfrm rot="-10773082">
                <a:off x="-2" y="89903"/>
                <a:ext cx="268208" cy="124503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3" name="Google Shape;263;p6"/>
              <p:cNvSpPr/>
              <p:nvPr/>
            </p:nvSpPr>
            <p:spPr>
              <a:xfrm rot="2690581">
                <a:off x="31148" y="-39"/>
                <a:ext cx="77428" cy="77003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4" name="Google Shape;264;p6"/>
              <p:cNvSpPr/>
              <p:nvPr/>
            </p:nvSpPr>
            <p:spPr>
              <a:xfrm rot="2690581">
                <a:off x="155839" y="-39"/>
                <a:ext cx="77428" cy="77003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5" name="Google Shape;265;p6"/>
              <p:cNvSpPr/>
              <p:nvPr/>
            </p:nvSpPr>
            <p:spPr>
              <a:xfrm rot="-10772991">
                <a:off x="277088" y="89933"/>
                <a:ext cx="267308" cy="123303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6" name="Google Shape;266;p6"/>
              <p:cNvSpPr/>
              <p:nvPr/>
            </p:nvSpPr>
            <p:spPr>
              <a:xfrm rot="2690581">
                <a:off x="308239" y="-39"/>
                <a:ext cx="77428" cy="77003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7" name="Google Shape;267;p6"/>
              <p:cNvSpPr/>
              <p:nvPr/>
            </p:nvSpPr>
            <p:spPr>
              <a:xfrm rot="2690581">
                <a:off x="432930" y="-39"/>
                <a:ext cx="77428" cy="77003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8" name="Google Shape;268;p6"/>
              <p:cNvSpPr/>
              <p:nvPr/>
            </p:nvSpPr>
            <p:spPr>
              <a:xfrm rot="-10772931">
                <a:off x="557608" y="89930"/>
                <a:ext cx="266708" cy="123303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9" name="Google Shape;269;p6"/>
              <p:cNvSpPr/>
              <p:nvPr/>
            </p:nvSpPr>
            <p:spPr>
              <a:xfrm rot="2690529">
                <a:off x="585299" y="35"/>
                <a:ext cx="77003" cy="77003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0" name="Google Shape;270;p6"/>
              <p:cNvSpPr/>
              <p:nvPr/>
            </p:nvSpPr>
            <p:spPr>
              <a:xfrm rot="2690529">
                <a:off x="713453" y="35"/>
                <a:ext cx="77003" cy="77003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271" name="Google Shape;271;p6"/>
          <p:cNvGrpSpPr/>
          <p:nvPr/>
        </p:nvGrpSpPr>
        <p:grpSpPr>
          <a:xfrm>
            <a:off x="5097016" y="6836425"/>
            <a:ext cx="1772306" cy="1492195"/>
            <a:chOff x="-9152" y="-3035"/>
            <a:chExt cx="1773193" cy="1492493"/>
          </a:xfrm>
        </p:grpSpPr>
        <p:grpSp>
          <p:nvGrpSpPr>
            <p:cNvPr id="272" name="Google Shape;272;p6"/>
            <p:cNvGrpSpPr/>
            <p:nvPr/>
          </p:nvGrpSpPr>
          <p:grpSpPr>
            <a:xfrm>
              <a:off x="10649" y="-3035"/>
              <a:ext cx="1753392" cy="1231370"/>
              <a:chOff x="-269709" y="-3057"/>
              <a:chExt cx="1753392" cy="1231370"/>
            </a:xfrm>
          </p:grpSpPr>
          <p:grpSp>
            <p:nvGrpSpPr>
              <p:cNvPr id="273" name="Google Shape;273;p6"/>
              <p:cNvGrpSpPr/>
              <p:nvPr/>
            </p:nvGrpSpPr>
            <p:grpSpPr>
              <a:xfrm>
                <a:off x="-269685" y="-3056"/>
                <a:ext cx="517024" cy="523752"/>
                <a:chOff x="-269956" y="-3057"/>
                <a:chExt cx="517543" cy="523910"/>
              </a:xfrm>
            </p:grpSpPr>
            <p:grpSp>
              <p:nvGrpSpPr>
                <p:cNvPr id="274" name="Google Shape;274;p6"/>
                <p:cNvGrpSpPr/>
                <p:nvPr/>
              </p:nvGrpSpPr>
              <p:grpSpPr>
                <a:xfrm rot="10800000">
                  <a:off x="-269956" y="-21"/>
                  <a:ext cx="517543" cy="520874"/>
                  <a:chOff x="280653" y="0"/>
                  <a:chExt cx="517543" cy="520874"/>
                </a:xfrm>
              </p:grpSpPr>
              <p:grpSp>
                <p:nvGrpSpPr>
                  <p:cNvPr id="275" name="Google Shape;275;p6"/>
                  <p:cNvGrpSpPr/>
                  <p:nvPr/>
                </p:nvGrpSpPr>
                <p:grpSpPr>
                  <a:xfrm>
                    <a:off x="280653" y="0"/>
                    <a:ext cx="304190" cy="300185"/>
                    <a:chOff x="280653" y="0"/>
                    <a:chExt cx="304190" cy="300185"/>
                  </a:xfrm>
                </p:grpSpPr>
                <p:sp>
                  <p:nvSpPr>
                    <p:cNvPr id="276" name="Google Shape;276;p6"/>
                    <p:cNvSpPr/>
                    <p:nvPr/>
                  </p:nvSpPr>
                  <p:spPr>
                    <a:xfrm rot="8135327">
                      <a:off x="311017" y="98999"/>
                      <a:ext cx="268361" cy="125164"/>
                    </a:xfrm>
                    <a:prstGeom prst="rect">
                      <a:avLst/>
                    </a:pr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277" name="Google Shape;277;p6"/>
                    <p:cNvSpPr/>
                    <p:nvPr/>
                  </p:nvSpPr>
                  <p:spPr>
                    <a:xfrm>
                      <a:off x="280653" y="86360"/>
                      <a:ext cx="78000" cy="78000"/>
                    </a:xfrm>
                    <a:prstGeom prst="ellipse">
                      <a:avLst/>
                    </a:pr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278" name="Google Shape;278;p6"/>
                    <p:cNvSpPr/>
                    <p:nvPr/>
                  </p:nvSpPr>
                  <p:spPr>
                    <a:xfrm>
                      <a:off x="369558" y="0"/>
                      <a:ext cx="78000" cy="78000"/>
                    </a:xfrm>
                    <a:prstGeom prst="ellipse">
                      <a:avLst/>
                    </a:pr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279" name="Google Shape;279;p6"/>
                  <p:cNvGrpSpPr/>
                  <p:nvPr/>
                </p:nvGrpSpPr>
                <p:grpSpPr>
                  <a:xfrm rot="5400000">
                    <a:off x="496161" y="99012"/>
                    <a:ext cx="303874" cy="300196"/>
                    <a:chOff x="12" y="-280653"/>
                    <a:chExt cx="304178" cy="300196"/>
                  </a:xfrm>
                </p:grpSpPr>
                <p:sp>
                  <p:nvSpPr>
                    <p:cNvPr id="280" name="Google Shape;280;p6"/>
                    <p:cNvSpPr/>
                    <p:nvPr/>
                  </p:nvSpPr>
                  <p:spPr>
                    <a:xfrm rot="8135327">
                      <a:off x="30364" y="-181643"/>
                      <a:ext cx="268361" cy="125164"/>
                    </a:xfrm>
                    <a:prstGeom prst="rect">
                      <a:avLst/>
                    </a:pr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281" name="Google Shape;281;p6"/>
                    <p:cNvSpPr/>
                    <p:nvPr/>
                  </p:nvSpPr>
                  <p:spPr>
                    <a:xfrm>
                      <a:off x="12" y="-194297"/>
                      <a:ext cx="78000" cy="78000"/>
                    </a:xfrm>
                    <a:prstGeom prst="ellipse">
                      <a:avLst/>
                    </a:pr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282" name="Google Shape;282;p6"/>
                    <p:cNvSpPr/>
                    <p:nvPr/>
                  </p:nvSpPr>
                  <p:spPr>
                    <a:xfrm>
                      <a:off x="88900" y="-280653"/>
                      <a:ext cx="78000" cy="78000"/>
                    </a:xfrm>
                    <a:prstGeom prst="ellipse">
                      <a:avLst/>
                    </a:pr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283" name="Google Shape;283;p6"/>
                  <p:cNvGrpSpPr/>
                  <p:nvPr/>
                </p:nvGrpSpPr>
                <p:grpSpPr>
                  <a:xfrm rot="-5400000">
                    <a:off x="374712" y="218695"/>
                    <a:ext cx="304182" cy="300175"/>
                    <a:chOff x="-3" y="280658"/>
                    <a:chExt cx="304182" cy="300175"/>
                  </a:xfrm>
                </p:grpSpPr>
                <p:sp>
                  <p:nvSpPr>
                    <p:cNvPr id="284" name="Google Shape;284;p6"/>
                    <p:cNvSpPr/>
                    <p:nvPr/>
                  </p:nvSpPr>
                  <p:spPr>
                    <a:xfrm rot="8135327">
                      <a:off x="30353" y="379647"/>
                      <a:ext cx="268361" cy="125164"/>
                    </a:xfrm>
                    <a:prstGeom prst="rect">
                      <a:avLst/>
                    </a:pr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285" name="Google Shape;285;p6"/>
                    <p:cNvSpPr/>
                    <p:nvPr/>
                  </p:nvSpPr>
                  <p:spPr>
                    <a:xfrm>
                      <a:off x="-3" y="367008"/>
                      <a:ext cx="78000" cy="78000"/>
                    </a:xfrm>
                    <a:prstGeom prst="ellipse">
                      <a:avLst/>
                    </a:pr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286" name="Google Shape;286;p6"/>
                    <p:cNvSpPr/>
                    <p:nvPr/>
                  </p:nvSpPr>
                  <p:spPr>
                    <a:xfrm>
                      <a:off x="88900" y="280658"/>
                      <a:ext cx="78000" cy="78000"/>
                    </a:xfrm>
                    <a:prstGeom prst="ellipse">
                      <a:avLst/>
                    </a:pr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</p:grpSp>
            <p:sp>
              <p:nvSpPr>
                <p:cNvPr id="287" name="Google Shape;287;p6"/>
                <p:cNvSpPr/>
                <p:nvPr/>
              </p:nvSpPr>
              <p:spPr>
                <a:xfrm rot="-2667568">
                  <a:off x="-280675" y="54781"/>
                  <a:ext cx="179896" cy="36065"/>
                </a:xfrm>
                <a:prstGeom prst="rect">
                  <a:avLst/>
                </a:prstGeom>
                <a:noFill/>
                <a:ln cap="flat" cmpd="sng" w="12700">
                  <a:solidFill>
                    <a:schemeClr val="dk1"/>
                  </a:solidFill>
                  <a:prstDash val="solid"/>
                  <a:miter lim="8000"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100"/>
                    <a:buFont typeface="Calibri"/>
                    <a:buNone/>
                  </a:pPr>
                  <a:r>
                    <a:t/>
                  </a:r>
                  <a:endParaRPr b="0" i="0" sz="11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88" name="Google Shape;288;p6"/>
              <p:cNvGrpSpPr/>
              <p:nvPr/>
            </p:nvGrpSpPr>
            <p:grpSpPr>
              <a:xfrm flipH="1">
                <a:off x="966159" y="-3057"/>
                <a:ext cx="517524" cy="523911"/>
                <a:chOff x="10716" y="-3057"/>
                <a:chExt cx="517525" cy="523911"/>
              </a:xfrm>
            </p:grpSpPr>
            <p:grpSp>
              <p:nvGrpSpPr>
                <p:cNvPr id="289" name="Google Shape;289;p6"/>
                <p:cNvGrpSpPr/>
                <p:nvPr/>
              </p:nvGrpSpPr>
              <p:grpSpPr>
                <a:xfrm rot="10800000">
                  <a:off x="10716" y="3"/>
                  <a:ext cx="517525" cy="520851"/>
                  <a:chOff x="0" y="0"/>
                  <a:chExt cx="517525" cy="520851"/>
                </a:xfrm>
              </p:grpSpPr>
              <p:grpSp>
                <p:nvGrpSpPr>
                  <p:cNvPr id="290" name="Google Shape;290;p6"/>
                  <p:cNvGrpSpPr/>
                  <p:nvPr/>
                </p:nvGrpSpPr>
                <p:grpSpPr>
                  <a:xfrm>
                    <a:off x="0" y="0"/>
                    <a:ext cx="304190" cy="300185"/>
                    <a:chOff x="0" y="0"/>
                    <a:chExt cx="304190" cy="300185"/>
                  </a:xfrm>
                </p:grpSpPr>
                <p:sp>
                  <p:nvSpPr>
                    <p:cNvPr id="291" name="Google Shape;291;p6"/>
                    <p:cNvSpPr/>
                    <p:nvPr/>
                  </p:nvSpPr>
                  <p:spPr>
                    <a:xfrm rot="8135327">
                      <a:off x="30364" y="98999"/>
                      <a:ext cx="268361" cy="125164"/>
                    </a:xfrm>
                    <a:prstGeom prst="rect">
                      <a:avLst/>
                    </a:pr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292" name="Google Shape;292;p6"/>
                    <p:cNvSpPr/>
                    <p:nvPr/>
                  </p:nvSpPr>
                  <p:spPr>
                    <a:xfrm>
                      <a:off x="0" y="86360"/>
                      <a:ext cx="78000" cy="78000"/>
                    </a:xfrm>
                    <a:prstGeom prst="ellipse">
                      <a:avLst/>
                    </a:pr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293" name="Google Shape;293;p6"/>
                    <p:cNvSpPr/>
                    <p:nvPr/>
                  </p:nvSpPr>
                  <p:spPr>
                    <a:xfrm>
                      <a:off x="88900" y="0"/>
                      <a:ext cx="78000" cy="78000"/>
                    </a:xfrm>
                    <a:prstGeom prst="ellipse">
                      <a:avLst/>
                    </a:pr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294" name="Google Shape;294;p6"/>
                  <p:cNvGrpSpPr/>
                  <p:nvPr/>
                </p:nvGrpSpPr>
                <p:grpSpPr>
                  <a:xfrm rot="5400000">
                    <a:off x="215489" y="99005"/>
                    <a:ext cx="303886" cy="300185"/>
                    <a:chOff x="0" y="0"/>
                    <a:chExt cx="304190" cy="300185"/>
                  </a:xfrm>
                </p:grpSpPr>
                <p:sp>
                  <p:nvSpPr>
                    <p:cNvPr id="295" name="Google Shape;295;p6"/>
                    <p:cNvSpPr/>
                    <p:nvPr/>
                  </p:nvSpPr>
                  <p:spPr>
                    <a:xfrm rot="8135327">
                      <a:off x="30364" y="98999"/>
                      <a:ext cx="268361" cy="125164"/>
                    </a:xfrm>
                    <a:prstGeom prst="rect">
                      <a:avLst/>
                    </a:pr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296" name="Google Shape;296;p6"/>
                    <p:cNvSpPr/>
                    <p:nvPr/>
                  </p:nvSpPr>
                  <p:spPr>
                    <a:xfrm>
                      <a:off x="0" y="86360"/>
                      <a:ext cx="78000" cy="78000"/>
                    </a:xfrm>
                    <a:prstGeom prst="ellipse">
                      <a:avLst/>
                    </a:pr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297" name="Google Shape;297;p6"/>
                    <p:cNvSpPr/>
                    <p:nvPr/>
                  </p:nvSpPr>
                  <p:spPr>
                    <a:xfrm>
                      <a:off x="88900" y="0"/>
                      <a:ext cx="78000" cy="78000"/>
                    </a:xfrm>
                    <a:prstGeom prst="ellipse">
                      <a:avLst/>
                    </a:pr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298" name="Google Shape;298;p6"/>
                  <p:cNvGrpSpPr/>
                  <p:nvPr/>
                </p:nvGrpSpPr>
                <p:grpSpPr>
                  <a:xfrm rot="-5400000">
                    <a:off x="94035" y="218664"/>
                    <a:ext cx="304190" cy="300185"/>
                    <a:chOff x="0" y="0"/>
                    <a:chExt cx="304190" cy="300185"/>
                  </a:xfrm>
                </p:grpSpPr>
                <p:sp>
                  <p:nvSpPr>
                    <p:cNvPr id="299" name="Google Shape;299;p6"/>
                    <p:cNvSpPr/>
                    <p:nvPr/>
                  </p:nvSpPr>
                  <p:spPr>
                    <a:xfrm rot="8135327">
                      <a:off x="30364" y="98999"/>
                      <a:ext cx="268361" cy="125164"/>
                    </a:xfrm>
                    <a:prstGeom prst="rect">
                      <a:avLst/>
                    </a:pr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300" name="Google Shape;300;p6"/>
                    <p:cNvSpPr/>
                    <p:nvPr/>
                  </p:nvSpPr>
                  <p:spPr>
                    <a:xfrm>
                      <a:off x="0" y="86360"/>
                      <a:ext cx="78000" cy="78000"/>
                    </a:xfrm>
                    <a:prstGeom prst="ellipse">
                      <a:avLst/>
                    </a:pr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301" name="Google Shape;301;p6"/>
                    <p:cNvSpPr/>
                    <p:nvPr/>
                  </p:nvSpPr>
                  <p:spPr>
                    <a:xfrm>
                      <a:off x="88900" y="0"/>
                      <a:ext cx="78000" cy="78000"/>
                    </a:xfrm>
                    <a:prstGeom prst="ellipse">
                      <a:avLst/>
                    </a:pr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</p:grpSp>
            <p:sp>
              <p:nvSpPr>
                <p:cNvPr id="302" name="Google Shape;302;p6"/>
                <p:cNvSpPr/>
                <p:nvPr/>
              </p:nvSpPr>
              <p:spPr>
                <a:xfrm rot="-2667568">
                  <a:off x="-22" y="54781"/>
                  <a:ext cx="179896" cy="36065"/>
                </a:xfrm>
                <a:prstGeom prst="rect">
                  <a:avLst/>
                </a:prstGeom>
                <a:noFill/>
                <a:ln cap="flat" cmpd="sng" w="12700">
                  <a:solidFill>
                    <a:schemeClr val="dk1"/>
                  </a:solidFill>
                  <a:prstDash val="solid"/>
                  <a:miter lim="8000"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100"/>
                    <a:buFont typeface="Calibri"/>
                    <a:buNone/>
                  </a:pPr>
                  <a:r>
                    <a:t/>
                  </a:r>
                  <a:endParaRPr b="0" i="0" sz="11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303" name="Google Shape;303;p6"/>
              <p:cNvGrpSpPr/>
              <p:nvPr/>
            </p:nvGrpSpPr>
            <p:grpSpPr>
              <a:xfrm flipH="1">
                <a:off x="-269709" y="707606"/>
                <a:ext cx="517021" cy="520707"/>
                <a:chOff x="280655" y="0"/>
                <a:chExt cx="517541" cy="520863"/>
              </a:xfrm>
            </p:grpSpPr>
            <p:grpSp>
              <p:nvGrpSpPr>
                <p:cNvPr id="304" name="Google Shape;304;p6"/>
                <p:cNvGrpSpPr/>
                <p:nvPr/>
              </p:nvGrpSpPr>
              <p:grpSpPr>
                <a:xfrm>
                  <a:off x="280655" y="0"/>
                  <a:ext cx="304194" cy="300185"/>
                  <a:chOff x="280655" y="0"/>
                  <a:chExt cx="304194" cy="300185"/>
                </a:xfrm>
              </p:grpSpPr>
              <p:sp>
                <p:nvSpPr>
                  <p:cNvPr id="305" name="Google Shape;305;p6"/>
                  <p:cNvSpPr/>
                  <p:nvPr/>
                </p:nvSpPr>
                <p:spPr>
                  <a:xfrm rot="8135327">
                    <a:off x="311023" y="98999"/>
                    <a:ext cx="268361" cy="125164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100"/>
                      <a:buFont typeface="Calibri"/>
                      <a:buNone/>
                    </a:pPr>
                    <a:r>
                      <a:t/>
                    </a:r>
                    <a:endParaRPr b="0" i="0" sz="1100" u="none" cap="none" strike="noStrike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306" name="Google Shape;306;p6"/>
                  <p:cNvSpPr/>
                  <p:nvPr/>
                </p:nvSpPr>
                <p:spPr>
                  <a:xfrm>
                    <a:off x="280655" y="86360"/>
                    <a:ext cx="78000" cy="780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100"/>
                      <a:buFont typeface="Calibri"/>
                      <a:buNone/>
                    </a:pPr>
                    <a:r>
                      <a:t/>
                    </a:r>
                    <a:endParaRPr b="0" i="0" sz="1100" u="none" cap="none" strike="noStrike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307" name="Google Shape;307;p6"/>
                  <p:cNvSpPr/>
                  <p:nvPr/>
                </p:nvSpPr>
                <p:spPr>
                  <a:xfrm>
                    <a:off x="369562" y="0"/>
                    <a:ext cx="78000" cy="780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100"/>
                      <a:buFont typeface="Calibri"/>
                      <a:buNone/>
                    </a:pPr>
                    <a:r>
                      <a:t/>
                    </a:r>
                    <a:endParaRPr b="0" i="0" sz="1100" u="none" cap="none" strike="noStrike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308" name="Google Shape;308;p6"/>
                <p:cNvGrpSpPr/>
                <p:nvPr/>
              </p:nvGrpSpPr>
              <p:grpSpPr>
                <a:xfrm rot="5400000">
                  <a:off x="496157" y="99021"/>
                  <a:ext cx="303890" cy="300188"/>
                  <a:chOff x="5" y="-280654"/>
                  <a:chExt cx="304194" cy="300188"/>
                </a:xfrm>
              </p:grpSpPr>
              <p:sp>
                <p:nvSpPr>
                  <p:cNvPr id="309" name="Google Shape;309;p6"/>
                  <p:cNvSpPr/>
                  <p:nvPr/>
                </p:nvSpPr>
                <p:spPr>
                  <a:xfrm rot="8135327">
                    <a:off x="30373" y="-181652"/>
                    <a:ext cx="268361" cy="125164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100"/>
                      <a:buFont typeface="Calibri"/>
                      <a:buNone/>
                    </a:pPr>
                    <a:r>
                      <a:t/>
                    </a:r>
                    <a:endParaRPr b="0" i="0" sz="1100" u="none" cap="none" strike="noStrike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310" name="Google Shape;310;p6"/>
                  <p:cNvSpPr/>
                  <p:nvPr/>
                </p:nvSpPr>
                <p:spPr>
                  <a:xfrm>
                    <a:off x="5" y="-194294"/>
                    <a:ext cx="78000" cy="780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100"/>
                      <a:buFont typeface="Calibri"/>
                      <a:buNone/>
                    </a:pPr>
                    <a:r>
                      <a:t/>
                    </a:r>
                    <a:endParaRPr b="0" i="0" sz="1100" u="none" cap="none" strike="noStrike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311" name="Google Shape;311;p6"/>
                  <p:cNvSpPr/>
                  <p:nvPr/>
                </p:nvSpPr>
                <p:spPr>
                  <a:xfrm>
                    <a:off x="88900" y="-280654"/>
                    <a:ext cx="78000" cy="780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100"/>
                      <a:buFont typeface="Calibri"/>
                      <a:buNone/>
                    </a:pPr>
                    <a:r>
                      <a:t/>
                    </a:r>
                    <a:endParaRPr b="0" i="0" sz="1100" u="none" cap="none" strike="noStrike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312" name="Google Shape;312;p6"/>
                <p:cNvGrpSpPr/>
                <p:nvPr/>
              </p:nvGrpSpPr>
              <p:grpSpPr>
                <a:xfrm rot="-5400000">
                  <a:off x="376429" y="214398"/>
                  <a:ext cx="306734" cy="306195"/>
                  <a:chOff x="-3" y="280653"/>
                  <a:chExt cx="306734" cy="306195"/>
                </a:xfrm>
              </p:grpSpPr>
              <p:sp>
                <p:nvSpPr>
                  <p:cNvPr id="313" name="Google Shape;313;p6"/>
                  <p:cNvSpPr/>
                  <p:nvPr/>
                </p:nvSpPr>
                <p:spPr>
                  <a:xfrm rot="8135327">
                    <a:off x="32905" y="385662"/>
                    <a:ext cx="268361" cy="125164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100"/>
                      <a:buFont typeface="Calibri"/>
                      <a:buNone/>
                    </a:pPr>
                    <a:r>
                      <a:t/>
                    </a:r>
                    <a:endParaRPr b="0" i="0" sz="1100" u="none" cap="none" strike="noStrike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314" name="Google Shape;314;p6"/>
                  <p:cNvSpPr/>
                  <p:nvPr/>
                </p:nvSpPr>
                <p:spPr>
                  <a:xfrm>
                    <a:off x="-3" y="367013"/>
                    <a:ext cx="78000" cy="780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100"/>
                      <a:buFont typeface="Calibri"/>
                      <a:buNone/>
                    </a:pPr>
                    <a:r>
                      <a:t/>
                    </a:r>
                    <a:endParaRPr b="0" i="0" sz="1100" u="none" cap="none" strike="noStrike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315" name="Google Shape;315;p6"/>
                  <p:cNvSpPr/>
                  <p:nvPr/>
                </p:nvSpPr>
                <p:spPr>
                  <a:xfrm>
                    <a:off x="88903" y="280653"/>
                    <a:ext cx="78000" cy="780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100"/>
                      <a:buFont typeface="Calibri"/>
                      <a:buNone/>
                    </a:pPr>
                    <a:r>
                      <a:t/>
                    </a:r>
                    <a:endParaRPr b="0" i="0" sz="1100" u="none" cap="none" strike="noStrike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</p:grpSp>
          <p:grpSp>
            <p:nvGrpSpPr>
              <p:cNvPr id="316" name="Google Shape;316;p6"/>
              <p:cNvGrpSpPr/>
              <p:nvPr/>
            </p:nvGrpSpPr>
            <p:grpSpPr>
              <a:xfrm rot="10800000">
                <a:off x="966133" y="703294"/>
                <a:ext cx="517007" cy="523753"/>
                <a:chOff x="10716" y="-3057"/>
                <a:chExt cx="517525" cy="523911"/>
              </a:xfrm>
            </p:grpSpPr>
            <p:grpSp>
              <p:nvGrpSpPr>
                <p:cNvPr id="317" name="Google Shape;317;p6"/>
                <p:cNvGrpSpPr/>
                <p:nvPr/>
              </p:nvGrpSpPr>
              <p:grpSpPr>
                <a:xfrm rot="10800000">
                  <a:off x="10716" y="3"/>
                  <a:ext cx="517525" cy="520851"/>
                  <a:chOff x="0" y="0"/>
                  <a:chExt cx="517525" cy="520851"/>
                </a:xfrm>
              </p:grpSpPr>
              <p:grpSp>
                <p:nvGrpSpPr>
                  <p:cNvPr id="318" name="Google Shape;318;p6"/>
                  <p:cNvGrpSpPr/>
                  <p:nvPr/>
                </p:nvGrpSpPr>
                <p:grpSpPr>
                  <a:xfrm>
                    <a:off x="0" y="0"/>
                    <a:ext cx="304190" cy="300185"/>
                    <a:chOff x="0" y="0"/>
                    <a:chExt cx="304190" cy="300185"/>
                  </a:xfrm>
                </p:grpSpPr>
                <p:sp>
                  <p:nvSpPr>
                    <p:cNvPr id="319" name="Google Shape;319;p6"/>
                    <p:cNvSpPr/>
                    <p:nvPr/>
                  </p:nvSpPr>
                  <p:spPr>
                    <a:xfrm rot="8135327">
                      <a:off x="30364" y="98999"/>
                      <a:ext cx="268361" cy="125164"/>
                    </a:xfrm>
                    <a:prstGeom prst="rect">
                      <a:avLst/>
                    </a:pr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320" name="Google Shape;320;p6"/>
                    <p:cNvSpPr/>
                    <p:nvPr/>
                  </p:nvSpPr>
                  <p:spPr>
                    <a:xfrm>
                      <a:off x="0" y="86360"/>
                      <a:ext cx="78000" cy="78000"/>
                    </a:xfrm>
                    <a:prstGeom prst="ellipse">
                      <a:avLst/>
                    </a:pr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321" name="Google Shape;321;p6"/>
                    <p:cNvSpPr/>
                    <p:nvPr/>
                  </p:nvSpPr>
                  <p:spPr>
                    <a:xfrm>
                      <a:off x="88900" y="0"/>
                      <a:ext cx="78000" cy="78000"/>
                    </a:xfrm>
                    <a:prstGeom prst="ellipse">
                      <a:avLst/>
                    </a:pr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322" name="Google Shape;322;p6"/>
                  <p:cNvGrpSpPr/>
                  <p:nvPr/>
                </p:nvGrpSpPr>
                <p:grpSpPr>
                  <a:xfrm rot="5400000">
                    <a:off x="215489" y="99005"/>
                    <a:ext cx="303886" cy="300185"/>
                    <a:chOff x="0" y="0"/>
                    <a:chExt cx="304190" cy="300185"/>
                  </a:xfrm>
                </p:grpSpPr>
                <p:sp>
                  <p:nvSpPr>
                    <p:cNvPr id="323" name="Google Shape;323;p6"/>
                    <p:cNvSpPr/>
                    <p:nvPr/>
                  </p:nvSpPr>
                  <p:spPr>
                    <a:xfrm rot="8135327">
                      <a:off x="30364" y="98999"/>
                      <a:ext cx="268361" cy="125164"/>
                    </a:xfrm>
                    <a:prstGeom prst="rect">
                      <a:avLst/>
                    </a:pr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324" name="Google Shape;324;p6"/>
                    <p:cNvSpPr/>
                    <p:nvPr/>
                  </p:nvSpPr>
                  <p:spPr>
                    <a:xfrm>
                      <a:off x="0" y="86360"/>
                      <a:ext cx="78000" cy="78000"/>
                    </a:xfrm>
                    <a:prstGeom prst="ellipse">
                      <a:avLst/>
                    </a:pr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325" name="Google Shape;325;p6"/>
                    <p:cNvSpPr/>
                    <p:nvPr/>
                  </p:nvSpPr>
                  <p:spPr>
                    <a:xfrm>
                      <a:off x="88900" y="0"/>
                      <a:ext cx="78000" cy="78000"/>
                    </a:xfrm>
                    <a:prstGeom prst="ellipse">
                      <a:avLst/>
                    </a:pr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326" name="Google Shape;326;p6"/>
                  <p:cNvGrpSpPr/>
                  <p:nvPr/>
                </p:nvGrpSpPr>
                <p:grpSpPr>
                  <a:xfrm rot="-5400000">
                    <a:off x="94035" y="218664"/>
                    <a:ext cx="304190" cy="300185"/>
                    <a:chOff x="0" y="0"/>
                    <a:chExt cx="304190" cy="300185"/>
                  </a:xfrm>
                </p:grpSpPr>
                <p:sp>
                  <p:nvSpPr>
                    <p:cNvPr id="327" name="Google Shape;327;p6"/>
                    <p:cNvSpPr/>
                    <p:nvPr/>
                  </p:nvSpPr>
                  <p:spPr>
                    <a:xfrm rot="8135327">
                      <a:off x="30364" y="98999"/>
                      <a:ext cx="268361" cy="125164"/>
                    </a:xfrm>
                    <a:prstGeom prst="rect">
                      <a:avLst/>
                    </a:pr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328" name="Google Shape;328;p6"/>
                    <p:cNvSpPr/>
                    <p:nvPr/>
                  </p:nvSpPr>
                  <p:spPr>
                    <a:xfrm>
                      <a:off x="0" y="86360"/>
                      <a:ext cx="78000" cy="78000"/>
                    </a:xfrm>
                    <a:prstGeom prst="ellipse">
                      <a:avLst/>
                    </a:pr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329" name="Google Shape;329;p6"/>
                    <p:cNvSpPr/>
                    <p:nvPr/>
                  </p:nvSpPr>
                  <p:spPr>
                    <a:xfrm>
                      <a:off x="88900" y="0"/>
                      <a:ext cx="78000" cy="78000"/>
                    </a:xfrm>
                    <a:prstGeom prst="ellipse">
                      <a:avLst/>
                    </a:pr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</p:grpSp>
            <p:sp>
              <p:nvSpPr>
                <p:cNvPr id="330" name="Google Shape;330;p6"/>
                <p:cNvSpPr/>
                <p:nvPr/>
              </p:nvSpPr>
              <p:spPr>
                <a:xfrm rot="-2667568">
                  <a:off x="-22" y="54781"/>
                  <a:ext cx="179896" cy="36065"/>
                </a:xfrm>
                <a:prstGeom prst="rect">
                  <a:avLst/>
                </a:prstGeom>
                <a:noFill/>
                <a:ln cap="flat" cmpd="sng" w="12700">
                  <a:solidFill>
                    <a:schemeClr val="dk1"/>
                  </a:solidFill>
                  <a:prstDash val="solid"/>
                  <a:miter lim="8000"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100"/>
                    <a:buFont typeface="Calibri"/>
                    <a:buNone/>
                  </a:pPr>
                  <a:r>
                    <a:t/>
                  </a:r>
                  <a:endParaRPr b="0" i="0" sz="11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331" name="Google Shape;331;p6"/>
              <p:cNvSpPr txBox="1"/>
              <p:nvPr/>
            </p:nvSpPr>
            <p:spPr>
              <a:xfrm>
                <a:off x="122430" y="304178"/>
                <a:ext cx="962700" cy="591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rPr b="0" i="0" lang="fr-FR" sz="1100" u="none" cap="none" strike="noStrik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En îlots</a:t>
                </a:r>
                <a:endParaRPr b="0" i="0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rPr b="0" i="0" lang="fr-FR" sz="1100" u="none" cap="none" strike="noStrik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 </a:t>
                </a:r>
                <a:endParaRPr b="0" i="0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32" name="Google Shape;332;p6"/>
            <p:cNvGrpSpPr/>
            <p:nvPr/>
          </p:nvGrpSpPr>
          <p:grpSpPr>
            <a:xfrm>
              <a:off x="-9152" y="1061975"/>
              <a:ext cx="1533610" cy="427483"/>
              <a:chOff x="-354361" y="-159996"/>
              <a:chExt cx="1533610" cy="427483"/>
            </a:xfrm>
          </p:grpSpPr>
          <p:sp>
            <p:nvSpPr>
              <p:cNvPr id="333" name="Google Shape;333;p6"/>
              <p:cNvSpPr/>
              <p:nvPr/>
            </p:nvSpPr>
            <p:spPr>
              <a:xfrm flipH="1" rot="19227">
                <a:off x="336491" y="-50"/>
                <a:ext cx="268204" cy="125101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4" name="Google Shape;334;p6"/>
              <p:cNvSpPr/>
              <p:nvPr/>
            </p:nvSpPr>
            <p:spPr>
              <a:xfrm flipH="1" rot="8147088">
                <a:off x="366556" y="138063"/>
                <a:ext cx="77435" cy="77435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5" name="Google Shape;335;p6"/>
              <p:cNvSpPr/>
              <p:nvPr/>
            </p:nvSpPr>
            <p:spPr>
              <a:xfrm flipH="1" rot="8147088">
                <a:off x="487325" y="138063"/>
                <a:ext cx="77435" cy="77435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6" name="Google Shape;336;p6"/>
              <p:cNvSpPr/>
              <p:nvPr/>
            </p:nvSpPr>
            <p:spPr>
              <a:xfrm>
                <a:off x="603849" y="224287"/>
                <a:ext cx="575400" cy="43200"/>
              </a:xfrm>
              <a:prstGeom prst="rect">
                <a:avLst/>
              </a:prstGeom>
              <a:noFill/>
              <a:ln cap="flat" cmpd="sng" w="9525">
                <a:solidFill>
                  <a:schemeClr val="dk1"/>
                </a:solidFill>
                <a:prstDash val="dot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7" name="Google Shape;337;p6"/>
              <p:cNvSpPr/>
              <p:nvPr/>
            </p:nvSpPr>
            <p:spPr>
              <a:xfrm rot="2672985">
                <a:off x="-370210" y="-90464"/>
                <a:ext cx="215957" cy="43277"/>
              </a:xfrm>
              <a:prstGeom prst="rect">
                <a:avLst/>
              </a:prstGeom>
              <a:noFill/>
              <a:ln cap="flat" cmpd="sng" w="9525">
                <a:solidFill>
                  <a:schemeClr val="dk1"/>
                </a:solidFill>
                <a:prstDash val="dot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338" name="Google Shape;338;p6"/>
          <p:cNvGrpSpPr/>
          <p:nvPr/>
        </p:nvGrpSpPr>
        <p:grpSpPr>
          <a:xfrm>
            <a:off x="3297403" y="6302956"/>
            <a:ext cx="1311271" cy="1313035"/>
            <a:chOff x="-16193" y="-16135"/>
            <a:chExt cx="1311533" cy="1313429"/>
          </a:xfrm>
        </p:grpSpPr>
        <p:grpSp>
          <p:nvGrpSpPr>
            <p:cNvPr id="339" name="Google Shape;339;p6"/>
            <p:cNvGrpSpPr/>
            <p:nvPr/>
          </p:nvGrpSpPr>
          <p:grpSpPr>
            <a:xfrm rot="5400000">
              <a:off x="767141" y="516852"/>
              <a:ext cx="824554" cy="231843"/>
              <a:chOff x="-483" y="-16192"/>
              <a:chExt cx="824636" cy="232168"/>
            </a:xfrm>
          </p:grpSpPr>
          <p:sp>
            <p:nvSpPr>
              <p:cNvPr id="340" name="Google Shape;340;p6"/>
              <p:cNvSpPr/>
              <p:nvPr/>
            </p:nvSpPr>
            <p:spPr>
              <a:xfrm rot="-10773082">
                <a:off x="0" y="90425"/>
                <a:ext cx="268208" cy="124503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1" name="Google Shape;341;p6"/>
              <p:cNvSpPr/>
              <p:nvPr/>
            </p:nvSpPr>
            <p:spPr>
              <a:xfrm rot="2700000">
                <a:off x="30158" y="69"/>
                <a:ext cx="78065" cy="77428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2" name="Google Shape;342;p6"/>
              <p:cNvSpPr/>
              <p:nvPr/>
            </p:nvSpPr>
            <p:spPr>
              <a:xfrm rot="2700000">
                <a:off x="155241" y="69"/>
                <a:ext cx="78065" cy="77428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3" name="Google Shape;343;p6"/>
              <p:cNvSpPr/>
              <p:nvPr/>
            </p:nvSpPr>
            <p:spPr>
              <a:xfrm rot="-10773053">
                <a:off x="276039" y="90464"/>
                <a:ext cx="267908" cy="123903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4" name="Google Shape;344;p6"/>
              <p:cNvSpPr/>
              <p:nvPr/>
            </p:nvSpPr>
            <p:spPr>
              <a:xfrm rot="2700000">
                <a:off x="306203" y="69"/>
                <a:ext cx="78065" cy="77428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5" name="Google Shape;345;p6"/>
              <p:cNvSpPr/>
              <p:nvPr/>
            </p:nvSpPr>
            <p:spPr>
              <a:xfrm rot="2700000">
                <a:off x="431286" y="69"/>
                <a:ext cx="78065" cy="77428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6" name="Google Shape;346;p6"/>
              <p:cNvSpPr/>
              <p:nvPr/>
            </p:nvSpPr>
            <p:spPr>
              <a:xfrm rot="-10772991">
                <a:off x="556362" y="90461"/>
                <a:ext cx="267308" cy="123903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7" name="Google Shape;347;p6"/>
              <p:cNvSpPr/>
              <p:nvPr/>
            </p:nvSpPr>
            <p:spPr>
              <a:xfrm rot="2690581">
                <a:off x="586637" y="-8"/>
                <a:ext cx="77428" cy="77428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8" name="Google Shape;348;p6"/>
              <p:cNvSpPr/>
              <p:nvPr/>
            </p:nvSpPr>
            <p:spPr>
              <a:xfrm rot="2690581">
                <a:off x="711720" y="-8"/>
                <a:ext cx="77428" cy="77428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49" name="Google Shape;349;p6"/>
            <p:cNvGrpSpPr/>
            <p:nvPr/>
          </p:nvGrpSpPr>
          <p:grpSpPr>
            <a:xfrm flipH="1" rot="-5400000">
              <a:off x="-312427" y="517012"/>
              <a:ext cx="824636" cy="232168"/>
              <a:chOff x="-483" y="-16192"/>
              <a:chExt cx="824636" cy="232168"/>
            </a:xfrm>
          </p:grpSpPr>
          <p:sp>
            <p:nvSpPr>
              <p:cNvPr id="350" name="Google Shape;350;p6"/>
              <p:cNvSpPr/>
              <p:nvPr/>
            </p:nvSpPr>
            <p:spPr>
              <a:xfrm rot="-10773082">
                <a:off x="0" y="90425"/>
                <a:ext cx="268208" cy="124503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1" name="Google Shape;351;p6"/>
              <p:cNvSpPr/>
              <p:nvPr/>
            </p:nvSpPr>
            <p:spPr>
              <a:xfrm rot="2700000">
                <a:off x="30158" y="69"/>
                <a:ext cx="78065" cy="77428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2" name="Google Shape;352;p6"/>
              <p:cNvSpPr/>
              <p:nvPr/>
            </p:nvSpPr>
            <p:spPr>
              <a:xfrm rot="2700000">
                <a:off x="155241" y="69"/>
                <a:ext cx="78065" cy="77428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3" name="Google Shape;353;p6"/>
              <p:cNvSpPr/>
              <p:nvPr/>
            </p:nvSpPr>
            <p:spPr>
              <a:xfrm rot="-10773053">
                <a:off x="276039" y="90464"/>
                <a:ext cx="267908" cy="123903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4" name="Google Shape;354;p6"/>
              <p:cNvSpPr/>
              <p:nvPr/>
            </p:nvSpPr>
            <p:spPr>
              <a:xfrm rot="2700000">
                <a:off x="306203" y="69"/>
                <a:ext cx="78065" cy="77428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5" name="Google Shape;355;p6"/>
              <p:cNvSpPr/>
              <p:nvPr/>
            </p:nvSpPr>
            <p:spPr>
              <a:xfrm rot="2700000">
                <a:off x="431286" y="69"/>
                <a:ext cx="78065" cy="77428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6" name="Google Shape;356;p6"/>
              <p:cNvSpPr/>
              <p:nvPr/>
            </p:nvSpPr>
            <p:spPr>
              <a:xfrm rot="-10772991">
                <a:off x="556362" y="90461"/>
                <a:ext cx="267308" cy="123903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7" name="Google Shape;357;p6"/>
              <p:cNvSpPr/>
              <p:nvPr/>
            </p:nvSpPr>
            <p:spPr>
              <a:xfrm rot="2690581">
                <a:off x="586637" y="-8"/>
                <a:ext cx="77428" cy="77428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8" name="Google Shape;358;p6"/>
              <p:cNvSpPr/>
              <p:nvPr/>
            </p:nvSpPr>
            <p:spPr>
              <a:xfrm rot="2690581">
                <a:off x="711720" y="-8"/>
                <a:ext cx="77428" cy="77428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59" name="Google Shape;359;p6"/>
            <p:cNvGrpSpPr/>
            <p:nvPr/>
          </p:nvGrpSpPr>
          <p:grpSpPr>
            <a:xfrm>
              <a:off x="83897" y="1063580"/>
              <a:ext cx="1102016" cy="233714"/>
              <a:chOff x="-475" y="-1043"/>
              <a:chExt cx="1102016" cy="233714"/>
            </a:xfrm>
          </p:grpSpPr>
          <p:grpSp>
            <p:nvGrpSpPr>
              <p:cNvPr id="360" name="Google Shape;360;p6"/>
              <p:cNvGrpSpPr/>
              <p:nvPr/>
            </p:nvGrpSpPr>
            <p:grpSpPr>
              <a:xfrm rot="10800000">
                <a:off x="-475" y="-1043"/>
                <a:ext cx="824554" cy="231843"/>
                <a:chOff x="-483" y="-16192"/>
                <a:chExt cx="824636" cy="232168"/>
              </a:xfrm>
            </p:grpSpPr>
            <p:sp>
              <p:nvSpPr>
                <p:cNvPr id="361" name="Google Shape;361;p6"/>
                <p:cNvSpPr/>
                <p:nvPr/>
              </p:nvSpPr>
              <p:spPr>
                <a:xfrm rot="-10773082">
                  <a:off x="0" y="90425"/>
                  <a:ext cx="268208" cy="124503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100"/>
                    <a:buFont typeface="Calibri"/>
                    <a:buNone/>
                  </a:pPr>
                  <a:r>
                    <a:t/>
                  </a:r>
                  <a:endParaRPr b="0" i="0" sz="11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62" name="Google Shape;362;p6"/>
                <p:cNvSpPr/>
                <p:nvPr/>
              </p:nvSpPr>
              <p:spPr>
                <a:xfrm rot="2700000">
                  <a:off x="30158" y="69"/>
                  <a:ext cx="78065" cy="77428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100"/>
                    <a:buFont typeface="Calibri"/>
                    <a:buNone/>
                  </a:pPr>
                  <a:r>
                    <a:t/>
                  </a:r>
                  <a:endParaRPr b="0" i="0" sz="11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63" name="Google Shape;363;p6"/>
                <p:cNvSpPr/>
                <p:nvPr/>
              </p:nvSpPr>
              <p:spPr>
                <a:xfrm rot="2700000">
                  <a:off x="155241" y="69"/>
                  <a:ext cx="78065" cy="77428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100"/>
                    <a:buFont typeface="Calibri"/>
                    <a:buNone/>
                  </a:pPr>
                  <a:r>
                    <a:t/>
                  </a:r>
                  <a:endParaRPr b="0" i="0" sz="11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64" name="Google Shape;364;p6"/>
                <p:cNvSpPr/>
                <p:nvPr/>
              </p:nvSpPr>
              <p:spPr>
                <a:xfrm rot="-10773053">
                  <a:off x="276039" y="90464"/>
                  <a:ext cx="267908" cy="123903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100"/>
                    <a:buFont typeface="Calibri"/>
                    <a:buNone/>
                  </a:pPr>
                  <a:r>
                    <a:t/>
                  </a:r>
                  <a:endParaRPr b="0" i="0" sz="11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65" name="Google Shape;365;p6"/>
                <p:cNvSpPr/>
                <p:nvPr/>
              </p:nvSpPr>
              <p:spPr>
                <a:xfrm rot="2700000">
                  <a:off x="306203" y="69"/>
                  <a:ext cx="78065" cy="77428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100"/>
                    <a:buFont typeface="Calibri"/>
                    <a:buNone/>
                  </a:pPr>
                  <a:r>
                    <a:t/>
                  </a:r>
                  <a:endParaRPr b="0" i="0" sz="11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66" name="Google Shape;366;p6"/>
                <p:cNvSpPr/>
                <p:nvPr/>
              </p:nvSpPr>
              <p:spPr>
                <a:xfrm rot="2700000">
                  <a:off x="431286" y="69"/>
                  <a:ext cx="78065" cy="77428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100"/>
                    <a:buFont typeface="Calibri"/>
                    <a:buNone/>
                  </a:pPr>
                  <a:r>
                    <a:t/>
                  </a:r>
                  <a:endParaRPr b="0" i="0" sz="11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67" name="Google Shape;367;p6"/>
                <p:cNvSpPr/>
                <p:nvPr/>
              </p:nvSpPr>
              <p:spPr>
                <a:xfrm rot="-10772991">
                  <a:off x="556362" y="90461"/>
                  <a:ext cx="267308" cy="123903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100"/>
                    <a:buFont typeface="Calibri"/>
                    <a:buNone/>
                  </a:pPr>
                  <a:r>
                    <a:t/>
                  </a:r>
                  <a:endParaRPr b="0" i="0" sz="11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68" name="Google Shape;368;p6"/>
                <p:cNvSpPr/>
                <p:nvPr/>
              </p:nvSpPr>
              <p:spPr>
                <a:xfrm rot="2690581">
                  <a:off x="586637" y="-8"/>
                  <a:ext cx="77428" cy="77428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100"/>
                    <a:buFont typeface="Calibri"/>
                    <a:buNone/>
                  </a:pPr>
                  <a:r>
                    <a:t/>
                  </a:r>
                  <a:endParaRPr b="0" i="0" sz="11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69" name="Google Shape;369;p6"/>
                <p:cNvSpPr/>
                <p:nvPr/>
              </p:nvSpPr>
              <p:spPr>
                <a:xfrm rot="2690581">
                  <a:off x="711720" y="-8"/>
                  <a:ext cx="77428" cy="77428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100"/>
                    <a:buFont typeface="Calibri"/>
                    <a:buNone/>
                  </a:pPr>
                  <a:r>
                    <a:t/>
                  </a:r>
                  <a:endParaRPr b="0" i="0" sz="11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370" name="Google Shape;370;p6"/>
              <p:cNvSpPr/>
              <p:nvPr/>
            </p:nvSpPr>
            <p:spPr>
              <a:xfrm rot="26947">
                <a:off x="833152" y="2546"/>
                <a:ext cx="267908" cy="123903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1" name="Google Shape;371;p6"/>
              <p:cNvSpPr/>
              <p:nvPr/>
            </p:nvSpPr>
            <p:spPr>
              <a:xfrm rot="-8109418">
                <a:off x="993207" y="139570"/>
                <a:ext cx="77428" cy="77003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2" name="Google Shape;372;p6"/>
              <p:cNvSpPr/>
              <p:nvPr/>
            </p:nvSpPr>
            <p:spPr>
              <a:xfrm rot="-8109418">
                <a:off x="868747" y="139570"/>
                <a:ext cx="77428" cy="77003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73" name="Google Shape;373;p6"/>
            <p:cNvGrpSpPr/>
            <p:nvPr/>
          </p:nvGrpSpPr>
          <p:grpSpPr>
            <a:xfrm flipH="1" rot="10800000">
              <a:off x="90428" y="-16135"/>
              <a:ext cx="1102016" cy="233714"/>
              <a:chOff x="-475" y="-1043"/>
              <a:chExt cx="1102016" cy="233714"/>
            </a:xfrm>
          </p:grpSpPr>
          <p:grpSp>
            <p:nvGrpSpPr>
              <p:cNvPr id="374" name="Google Shape;374;p6"/>
              <p:cNvGrpSpPr/>
              <p:nvPr/>
            </p:nvGrpSpPr>
            <p:grpSpPr>
              <a:xfrm rot="10800000">
                <a:off x="-475" y="-1043"/>
                <a:ext cx="824554" cy="231843"/>
                <a:chOff x="-483" y="-16192"/>
                <a:chExt cx="824636" cy="232168"/>
              </a:xfrm>
            </p:grpSpPr>
            <p:sp>
              <p:nvSpPr>
                <p:cNvPr id="375" name="Google Shape;375;p6"/>
                <p:cNvSpPr/>
                <p:nvPr/>
              </p:nvSpPr>
              <p:spPr>
                <a:xfrm rot="-10773082">
                  <a:off x="0" y="90425"/>
                  <a:ext cx="268208" cy="124503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100"/>
                    <a:buFont typeface="Calibri"/>
                    <a:buNone/>
                  </a:pPr>
                  <a:r>
                    <a:t/>
                  </a:r>
                  <a:endParaRPr b="0" i="0" sz="11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76" name="Google Shape;376;p6"/>
                <p:cNvSpPr/>
                <p:nvPr/>
              </p:nvSpPr>
              <p:spPr>
                <a:xfrm rot="2700000">
                  <a:off x="30158" y="69"/>
                  <a:ext cx="78065" cy="77428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100"/>
                    <a:buFont typeface="Calibri"/>
                    <a:buNone/>
                  </a:pPr>
                  <a:r>
                    <a:t/>
                  </a:r>
                  <a:endParaRPr b="0" i="0" sz="11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77" name="Google Shape;377;p6"/>
                <p:cNvSpPr/>
                <p:nvPr/>
              </p:nvSpPr>
              <p:spPr>
                <a:xfrm rot="2700000">
                  <a:off x="155241" y="69"/>
                  <a:ext cx="78065" cy="77428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100"/>
                    <a:buFont typeface="Calibri"/>
                    <a:buNone/>
                  </a:pPr>
                  <a:r>
                    <a:t/>
                  </a:r>
                  <a:endParaRPr b="0" i="0" sz="11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78" name="Google Shape;378;p6"/>
                <p:cNvSpPr/>
                <p:nvPr/>
              </p:nvSpPr>
              <p:spPr>
                <a:xfrm rot="-10773053">
                  <a:off x="276039" y="90464"/>
                  <a:ext cx="267908" cy="123903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100"/>
                    <a:buFont typeface="Calibri"/>
                    <a:buNone/>
                  </a:pPr>
                  <a:r>
                    <a:t/>
                  </a:r>
                  <a:endParaRPr b="0" i="0" sz="11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79" name="Google Shape;379;p6"/>
                <p:cNvSpPr/>
                <p:nvPr/>
              </p:nvSpPr>
              <p:spPr>
                <a:xfrm rot="2700000">
                  <a:off x="306203" y="69"/>
                  <a:ext cx="78065" cy="77428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100"/>
                    <a:buFont typeface="Calibri"/>
                    <a:buNone/>
                  </a:pPr>
                  <a:r>
                    <a:t/>
                  </a:r>
                  <a:endParaRPr b="0" i="0" sz="11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80" name="Google Shape;380;p6"/>
                <p:cNvSpPr/>
                <p:nvPr/>
              </p:nvSpPr>
              <p:spPr>
                <a:xfrm rot="2700000">
                  <a:off x="431286" y="69"/>
                  <a:ext cx="78065" cy="77428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100"/>
                    <a:buFont typeface="Calibri"/>
                    <a:buNone/>
                  </a:pPr>
                  <a:r>
                    <a:t/>
                  </a:r>
                  <a:endParaRPr b="0" i="0" sz="11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81" name="Google Shape;381;p6"/>
                <p:cNvSpPr/>
                <p:nvPr/>
              </p:nvSpPr>
              <p:spPr>
                <a:xfrm rot="-10772991">
                  <a:off x="556362" y="90461"/>
                  <a:ext cx="267308" cy="123903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100"/>
                    <a:buFont typeface="Calibri"/>
                    <a:buNone/>
                  </a:pPr>
                  <a:r>
                    <a:t/>
                  </a:r>
                  <a:endParaRPr b="0" i="0" sz="11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82" name="Google Shape;382;p6"/>
                <p:cNvSpPr/>
                <p:nvPr/>
              </p:nvSpPr>
              <p:spPr>
                <a:xfrm rot="2690581">
                  <a:off x="586637" y="-8"/>
                  <a:ext cx="77428" cy="77428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100"/>
                    <a:buFont typeface="Calibri"/>
                    <a:buNone/>
                  </a:pPr>
                  <a:r>
                    <a:t/>
                  </a:r>
                  <a:endParaRPr b="0" i="0" sz="11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83" name="Google Shape;383;p6"/>
                <p:cNvSpPr/>
                <p:nvPr/>
              </p:nvSpPr>
              <p:spPr>
                <a:xfrm rot="2690581">
                  <a:off x="711720" y="-8"/>
                  <a:ext cx="77428" cy="77428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100"/>
                    <a:buFont typeface="Calibri"/>
                    <a:buNone/>
                  </a:pPr>
                  <a:r>
                    <a:t/>
                  </a:r>
                  <a:endParaRPr b="0" i="0" sz="11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384" name="Google Shape;384;p6"/>
              <p:cNvSpPr/>
              <p:nvPr/>
            </p:nvSpPr>
            <p:spPr>
              <a:xfrm rot="26947">
                <a:off x="833152" y="2546"/>
                <a:ext cx="267908" cy="123903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5" name="Google Shape;385;p6"/>
              <p:cNvSpPr/>
              <p:nvPr/>
            </p:nvSpPr>
            <p:spPr>
              <a:xfrm rot="-8109418">
                <a:off x="993207" y="139570"/>
                <a:ext cx="77428" cy="77003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6" name="Google Shape;386;p6"/>
              <p:cNvSpPr/>
              <p:nvPr/>
            </p:nvSpPr>
            <p:spPr>
              <a:xfrm rot="-8109418">
                <a:off x="868747" y="139570"/>
                <a:ext cx="77428" cy="77003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87" name="Google Shape;387;p6"/>
            <p:cNvSpPr txBox="1"/>
            <p:nvPr/>
          </p:nvSpPr>
          <p:spPr>
            <a:xfrm>
              <a:off x="159205" y="348805"/>
              <a:ext cx="958200" cy="563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r>
                <a:rPr b="0" i="0" lang="fr-FR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En carré</a:t>
              </a:r>
              <a:endPara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r>
                <a:rPr b="0" i="0" lang="fr-FR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 </a:t>
              </a:r>
              <a:endPara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88" name="Google Shape;388;p6"/>
          <p:cNvGrpSpPr/>
          <p:nvPr/>
        </p:nvGrpSpPr>
        <p:grpSpPr>
          <a:xfrm>
            <a:off x="885900" y="6184515"/>
            <a:ext cx="1864311" cy="1400017"/>
            <a:chOff x="-16136" y="-72895"/>
            <a:chExt cx="1864498" cy="1400297"/>
          </a:xfrm>
        </p:grpSpPr>
        <p:grpSp>
          <p:nvGrpSpPr>
            <p:cNvPr id="389" name="Google Shape;389;p6"/>
            <p:cNvGrpSpPr/>
            <p:nvPr/>
          </p:nvGrpSpPr>
          <p:grpSpPr>
            <a:xfrm>
              <a:off x="10377" y="-72895"/>
              <a:ext cx="1810625" cy="426475"/>
              <a:chOff x="-88621" y="-72895"/>
              <a:chExt cx="1810625" cy="426475"/>
            </a:xfrm>
          </p:grpSpPr>
          <p:grpSp>
            <p:nvGrpSpPr>
              <p:cNvPr id="390" name="Google Shape;390;p6"/>
              <p:cNvGrpSpPr/>
              <p:nvPr/>
            </p:nvGrpSpPr>
            <p:grpSpPr>
              <a:xfrm>
                <a:off x="-88621" y="-72895"/>
                <a:ext cx="1534581" cy="426475"/>
                <a:chOff x="-88621" y="-72895"/>
                <a:chExt cx="1534581" cy="426475"/>
              </a:xfrm>
            </p:grpSpPr>
            <p:grpSp>
              <p:nvGrpSpPr>
                <p:cNvPr id="391" name="Google Shape;391;p6"/>
                <p:cNvGrpSpPr/>
                <p:nvPr/>
              </p:nvGrpSpPr>
              <p:grpSpPr>
                <a:xfrm>
                  <a:off x="-88621" y="-72895"/>
                  <a:ext cx="1258535" cy="426475"/>
                  <a:chOff x="-88621" y="-72895"/>
                  <a:chExt cx="1258535" cy="426475"/>
                </a:xfrm>
              </p:grpSpPr>
              <p:grpSp>
                <p:nvGrpSpPr>
                  <p:cNvPr id="392" name="Google Shape;392;p6"/>
                  <p:cNvGrpSpPr/>
                  <p:nvPr/>
                </p:nvGrpSpPr>
                <p:grpSpPr>
                  <a:xfrm>
                    <a:off x="-88621" y="-72895"/>
                    <a:ext cx="982490" cy="426475"/>
                    <a:chOff x="-88621" y="-72895"/>
                    <a:chExt cx="982490" cy="426475"/>
                  </a:xfrm>
                </p:grpSpPr>
                <p:grpSp>
                  <p:nvGrpSpPr>
                    <p:cNvPr id="393" name="Google Shape;393;p6"/>
                    <p:cNvGrpSpPr/>
                    <p:nvPr/>
                  </p:nvGrpSpPr>
                  <p:grpSpPr>
                    <a:xfrm>
                      <a:off x="-88621" y="-72895"/>
                      <a:ext cx="702538" cy="426475"/>
                      <a:chOff x="-88621" y="-72895"/>
                      <a:chExt cx="702538" cy="426475"/>
                    </a:xfrm>
                  </p:grpSpPr>
                  <p:grpSp>
                    <p:nvGrpSpPr>
                      <p:cNvPr id="394" name="Google Shape;394;p6"/>
                      <p:cNvGrpSpPr/>
                      <p:nvPr/>
                    </p:nvGrpSpPr>
                    <p:grpSpPr>
                      <a:xfrm rot="2692221">
                        <a:off x="-27490" y="-9112"/>
                        <a:ext cx="304231" cy="298909"/>
                        <a:chOff x="0" y="0"/>
                        <a:chExt cx="304190" cy="300185"/>
                      </a:xfrm>
                    </p:grpSpPr>
                    <p:sp>
                      <p:nvSpPr>
                        <p:cNvPr id="395" name="Google Shape;395;p6"/>
                        <p:cNvSpPr/>
                        <p:nvPr/>
                      </p:nvSpPr>
                      <p:spPr>
                        <a:xfrm rot="8135327">
                          <a:off x="30364" y="98999"/>
                          <a:ext cx="268361" cy="125164"/>
                        </a:xfrm>
                        <a:prstGeom prst="rect">
                          <a:avLst/>
                        </a:prstGeom>
                        <a:solidFill>
                          <a:schemeClr val="dk1"/>
                        </a:solidFill>
                        <a:ln>
                          <a:noFill/>
                        </a:ln>
                      </p:spPr>
                      <p:txBody>
                        <a:bodyPr anchorCtr="0" anchor="ctr" bIns="45700" lIns="91425" spcFirstLastPara="1" rIns="91425" wrap="square" tIns="45700">
                          <a:noAutofit/>
                        </a:bodyPr>
                        <a:lstStyle/>
                        <a:p>
                          <a:pPr indent="0" lvl="0" marL="0" marR="0" rtl="0" algn="l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Calibri"/>
                            <a:buNone/>
                          </a:pPr>
                          <a:r>
                            <a:t/>
                          </a:r>
                          <a:endParaRPr b="0" i="0" sz="1100" u="none" cap="none" strike="noStrike">
                            <a:solidFill>
                              <a:schemeClr val="lt1"/>
                            </a:solid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p:txBody>
                    </p:sp>
                    <p:sp>
                      <p:nvSpPr>
                        <p:cNvPr id="396" name="Google Shape;396;p6"/>
                        <p:cNvSpPr/>
                        <p:nvPr/>
                      </p:nvSpPr>
                      <p:spPr>
                        <a:xfrm>
                          <a:off x="0" y="86360"/>
                          <a:ext cx="78000" cy="78000"/>
                        </a:xfrm>
                        <a:prstGeom prst="ellipse">
                          <a:avLst/>
                        </a:prstGeom>
                        <a:solidFill>
                          <a:schemeClr val="dk1"/>
                        </a:solidFill>
                        <a:ln>
                          <a:noFill/>
                        </a:ln>
                      </p:spPr>
                      <p:txBody>
                        <a:bodyPr anchorCtr="0" anchor="ctr" bIns="45700" lIns="91425" spcFirstLastPara="1" rIns="91425" wrap="square" tIns="45700">
                          <a:noAutofit/>
                        </a:bodyPr>
                        <a:lstStyle/>
                        <a:p>
                          <a:pPr indent="0" lvl="0" marL="0" marR="0" rtl="0" algn="l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Calibri"/>
                            <a:buNone/>
                          </a:pPr>
                          <a:r>
                            <a:t/>
                          </a:r>
                          <a:endParaRPr b="0" i="0" sz="1100" u="none" cap="none" strike="noStrike">
                            <a:solidFill>
                              <a:schemeClr val="lt1"/>
                            </a:solid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p:txBody>
                    </p:sp>
                    <p:sp>
                      <p:nvSpPr>
                        <p:cNvPr id="397" name="Google Shape;397;p6"/>
                        <p:cNvSpPr/>
                        <p:nvPr/>
                      </p:nvSpPr>
                      <p:spPr>
                        <a:xfrm>
                          <a:off x="88900" y="0"/>
                          <a:ext cx="78000" cy="78000"/>
                        </a:xfrm>
                        <a:prstGeom prst="ellipse">
                          <a:avLst/>
                        </a:prstGeom>
                        <a:solidFill>
                          <a:schemeClr val="dk1"/>
                        </a:solidFill>
                        <a:ln>
                          <a:noFill/>
                        </a:ln>
                      </p:spPr>
                      <p:txBody>
                        <a:bodyPr anchorCtr="0" anchor="ctr" bIns="45700" lIns="91425" spcFirstLastPara="1" rIns="91425" wrap="square" tIns="45700">
                          <a:noAutofit/>
                        </a:bodyPr>
                        <a:lstStyle/>
                        <a:p>
                          <a:pPr indent="0" lvl="0" marL="0" marR="0" rtl="0" algn="l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Calibri"/>
                            <a:buNone/>
                          </a:pPr>
                          <a:r>
                            <a:t/>
                          </a:r>
                          <a:endParaRPr b="0" i="0" sz="1100" u="none" cap="none" strike="noStrike">
                            <a:solidFill>
                              <a:schemeClr val="lt1"/>
                            </a:solid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p:txBody>
                    </p:sp>
                  </p:grpSp>
                  <p:grpSp>
                    <p:nvGrpSpPr>
                      <p:cNvPr id="398" name="Google Shape;398;p6"/>
                      <p:cNvGrpSpPr/>
                      <p:nvPr/>
                    </p:nvGrpSpPr>
                    <p:grpSpPr>
                      <a:xfrm rot="2692221">
                        <a:off x="248556" y="-9112"/>
                        <a:ext cx="304231" cy="298909"/>
                        <a:chOff x="0" y="0"/>
                        <a:chExt cx="304190" cy="300185"/>
                      </a:xfrm>
                    </p:grpSpPr>
                    <p:sp>
                      <p:nvSpPr>
                        <p:cNvPr id="399" name="Google Shape;399;p6"/>
                        <p:cNvSpPr/>
                        <p:nvPr/>
                      </p:nvSpPr>
                      <p:spPr>
                        <a:xfrm rot="8135327">
                          <a:off x="30364" y="98999"/>
                          <a:ext cx="268361" cy="125164"/>
                        </a:xfrm>
                        <a:prstGeom prst="rect">
                          <a:avLst/>
                        </a:prstGeom>
                        <a:solidFill>
                          <a:schemeClr val="dk1"/>
                        </a:solidFill>
                        <a:ln>
                          <a:noFill/>
                        </a:ln>
                      </p:spPr>
                      <p:txBody>
                        <a:bodyPr anchorCtr="0" anchor="ctr" bIns="45700" lIns="91425" spcFirstLastPara="1" rIns="91425" wrap="square" tIns="45700">
                          <a:noAutofit/>
                        </a:bodyPr>
                        <a:lstStyle/>
                        <a:p>
                          <a:pPr indent="0" lvl="0" marL="0" marR="0" rtl="0" algn="l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Calibri"/>
                            <a:buNone/>
                          </a:pPr>
                          <a:r>
                            <a:t/>
                          </a:r>
                          <a:endParaRPr b="0" i="0" sz="1100" u="none" cap="none" strike="noStrike">
                            <a:solidFill>
                              <a:schemeClr val="lt1"/>
                            </a:solid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p:txBody>
                    </p:sp>
                    <p:sp>
                      <p:nvSpPr>
                        <p:cNvPr id="400" name="Google Shape;400;p6"/>
                        <p:cNvSpPr/>
                        <p:nvPr/>
                      </p:nvSpPr>
                      <p:spPr>
                        <a:xfrm>
                          <a:off x="0" y="86360"/>
                          <a:ext cx="78000" cy="78000"/>
                        </a:xfrm>
                        <a:prstGeom prst="ellipse">
                          <a:avLst/>
                        </a:prstGeom>
                        <a:solidFill>
                          <a:schemeClr val="dk1"/>
                        </a:solidFill>
                        <a:ln>
                          <a:noFill/>
                        </a:ln>
                      </p:spPr>
                      <p:txBody>
                        <a:bodyPr anchorCtr="0" anchor="ctr" bIns="45700" lIns="91425" spcFirstLastPara="1" rIns="91425" wrap="square" tIns="45700">
                          <a:noAutofit/>
                        </a:bodyPr>
                        <a:lstStyle/>
                        <a:p>
                          <a:pPr indent="0" lvl="0" marL="0" marR="0" rtl="0" algn="l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Calibri"/>
                            <a:buNone/>
                          </a:pPr>
                          <a:r>
                            <a:t/>
                          </a:r>
                          <a:endParaRPr b="0" i="0" sz="1100" u="none" cap="none" strike="noStrike">
                            <a:solidFill>
                              <a:schemeClr val="lt1"/>
                            </a:solid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p:txBody>
                    </p:sp>
                    <p:sp>
                      <p:nvSpPr>
                        <p:cNvPr id="401" name="Google Shape;401;p6"/>
                        <p:cNvSpPr/>
                        <p:nvPr/>
                      </p:nvSpPr>
                      <p:spPr>
                        <a:xfrm>
                          <a:off x="88900" y="0"/>
                          <a:ext cx="78000" cy="78000"/>
                        </a:xfrm>
                        <a:prstGeom prst="ellipse">
                          <a:avLst/>
                        </a:prstGeom>
                        <a:solidFill>
                          <a:schemeClr val="dk1"/>
                        </a:solidFill>
                        <a:ln>
                          <a:noFill/>
                        </a:ln>
                      </p:spPr>
                      <p:txBody>
                        <a:bodyPr anchorCtr="0" anchor="ctr" bIns="45700" lIns="91425" spcFirstLastPara="1" rIns="91425" wrap="square" tIns="45700">
                          <a:noAutofit/>
                        </a:bodyPr>
                        <a:lstStyle/>
                        <a:p>
                          <a:pPr indent="0" lvl="0" marL="0" marR="0" rtl="0" algn="l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Calibri"/>
                            <a:buNone/>
                          </a:pPr>
                          <a:r>
                            <a:t/>
                          </a:r>
                          <a:endParaRPr b="0" i="0" sz="1100" u="none" cap="none" strike="noStrike">
                            <a:solidFill>
                              <a:schemeClr val="lt1"/>
                            </a:solid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p:txBody>
                    </p:sp>
                  </p:grpSp>
                </p:grpSp>
                <p:grpSp>
                  <p:nvGrpSpPr>
                    <p:cNvPr id="402" name="Google Shape;402;p6"/>
                    <p:cNvGrpSpPr/>
                    <p:nvPr/>
                  </p:nvGrpSpPr>
                  <p:grpSpPr>
                    <a:xfrm rot="2692213">
                      <a:off x="528952" y="-9094"/>
                      <a:ext cx="303887" cy="298485"/>
                      <a:chOff x="0" y="0"/>
                      <a:chExt cx="304190" cy="300185"/>
                    </a:xfrm>
                  </p:grpSpPr>
                  <p:sp>
                    <p:nvSpPr>
                      <p:cNvPr id="403" name="Google Shape;403;p6"/>
                      <p:cNvSpPr/>
                      <p:nvPr/>
                    </p:nvSpPr>
                    <p:spPr>
                      <a:xfrm rot="8135327">
                        <a:off x="30364" y="98999"/>
                        <a:ext cx="268361" cy="125164"/>
                      </a:xfrm>
                      <a:prstGeom prst="rect">
                        <a:avLst/>
                      </a:prstGeom>
                      <a:solidFill>
                        <a:schemeClr val="dk1"/>
                      </a:solidFill>
                      <a:ln>
                        <a:noFill/>
                      </a:ln>
                    </p:spPr>
                    <p:txBody>
                      <a:bodyPr anchorCtr="0" anchor="ctr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>
                            <a:schemeClr val="dk1"/>
                          </a:buClr>
                          <a:buSzPts val="1100"/>
                          <a:buFont typeface="Calibri"/>
                          <a:buNone/>
                        </a:pPr>
                        <a:r>
                          <a:t/>
                        </a:r>
                        <a:endParaRPr b="0" i="0" sz="11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404" name="Google Shape;404;p6"/>
                      <p:cNvSpPr/>
                      <p:nvPr/>
                    </p:nvSpPr>
                    <p:spPr>
                      <a:xfrm>
                        <a:off x="0" y="86360"/>
                        <a:ext cx="78000" cy="78000"/>
                      </a:xfrm>
                      <a:prstGeom prst="ellipse">
                        <a:avLst/>
                      </a:prstGeom>
                      <a:solidFill>
                        <a:schemeClr val="dk1"/>
                      </a:solidFill>
                      <a:ln>
                        <a:noFill/>
                      </a:ln>
                    </p:spPr>
                    <p:txBody>
                      <a:bodyPr anchorCtr="0" anchor="ctr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>
                            <a:schemeClr val="dk1"/>
                          </a:buClr>
                          <a:buSzPts val="1100"/>
                          <a:buFont typeface="Calibri"/>
                          <a:buNone/>
                        </a:pPr>
                        <a:r>
                          <a:t/>
                        </a:r>
                        <a:endParaRPr b="0" i="0" sz="11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405" name="Google Shape;405;p6"/>
                      <p:cNvSpPr/>
                      <p:nvPr/>
                    </p:nvSpPr>
                    <p:spPr>
                      <a:xfrm>
                        <a:off x="88900" y="0"/>
                        <a:ext cx="78000" cy="78000"/>
                      </a:xfrm>
                      <a:prstGeom prst="ellipse">
                        <a:avLst/>
                      </a:prstGeom>
                      <a:solidFill>
                        <a:schemeClr val="dk1"/>
                      </a:solidFill>
                      <a:ln>
                        <a:noFill/>
                      </a:ln>
                    </p:spPr>
                    <p:txBody>
                      <a:bodyPr anchorCtr="0" anchor="ctr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>
                            <a:schemeClr val="dk1"/>
                          </a:buClr>
                          <a:buSzPts val="1100"/>
                          <a:buFont typeface="Calibri"/>
                          <a:buNone/>
                        </a:pPr>
                        <a:r>
                          <a:t/>
                        </a:r>
                        <a:endParaRPr b="0" i="0" sz="11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</p:grpSp>
              </p:grpSp>
              <p:grpSp>
                <p:nvGrpSpPr>
                  <p:cNvPr id="406" name="Google Shape;406;p6"/>
                  <p:cNvGrpSpPr/>
                  <p:nvPr/>
                </p:nvGrpSpPr>
                <p:grpSpPr>
                  <a:xfrm rot="2692213">
                    <a:off x="804997" y="-9094"/>
                    <a:ext cx="303887" cy="298485"/>
                    <a:chOff x="0" y="0"/>
                    <a:chExt cx="304190" cy="300185"/>
                  </a:xfrm>
                </p:grpSpPr>
                <p:sp>
                  <p:nvSpPr>
                    <p:cNvPr id="407" name="Google Shape;407;p6"/>
                    <p:cNvSpPr/>
                    <p:nvPr/>
                  </p:nvSpPr>
                  <p:spPr>
                    <a:xfrm rot="8135327">
                      <a:off x="30364" y="98999"/>
                      <a:ext cx="268361" cy="125164"/>
                    </a:xfrm>
                    <a:prstGeom prst="rect">
                      <a:avLst/>
                    </a:pr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408" name="Google Shape;408;p6"/>
                    <p:cNvSpPr/>
                    <p:nvPr/>
                  </p:nvSpPr>
                  <p:spPr>
                    <a:xfrm>
                      <a:off x="0" y="86360"/>
                      <a:ext cx="78000" cy="78000"/>
                    </a:xfrm>
                    <a:prstGeom prst="ellipse">
                      <a:avLst/>
                    </a:pr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409" name="Google Shape;409;p6"/>
                    <p:cNvSpPr/>
                    <p:nvPr/>
                  </p:nvSpPr>
                  <p:spPr>
                    <a:xfrm>
                      <a:off x="88900" y="0"/>
                      <a:ext cx="78000" cy="78000"/>
                    </a:xfrm>
                    <a:prstGeom prst="ellipse">
                      <a:avLst/>
                    </a:pr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</p:grpSp>
            <p:grpSp>
              <p:nvGrpSpPr>
                <p:cNvPr id="410" name="Google Shape;410;p6"/>
                <p:cNvGrpSpPr/>
                <p:nvPr/>
              </p:nvGrpSpPr>
              <p:grpSpPr>
                <a:xfrm rot="2692213">
                  <a:off x="1081043" y="-9094"/>
                  <a:ext cx="303887" cy="298485"/>
                  <a:chOff x="0" y="0"/>
                  <a:chExt cx="304190" cy="300185"/>
                </a:xfrm>
              </p:grpSpPr>
              <p:sp>
                <p:nvSpPr>
                  <p:cNvPr id="411" name="Google Shape;411;p6"/>
                  <p:cNvSpPr/>
                  <p:nvPr/>
                </p:nvSpPr>
                <p:spPr>
                  <a:xfrm rot="8135327">
                    <a:off x="30364" y="98999"/>
                    <a:ext cx="268361" cy="125164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100"/>
                      <a:buFont typeface="Calibri"/>
                      <a:buNone/>
                    </a:pPr>
                    <a:r>
                      <a:t/>
                    </a:r>
                    <a:endParaRPr b="0" i="0" sz="1100" u="none" cap="none" strike="noStrike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412" name="Google Shape;412;p6"/>
                  <p:cNvSpPr/>
                  <p:nvPr/>
                </p:nvSpPr>
                <p:spPr>
                  <a:xfrm>
                    <a:off x="0" y="86360"/>
                    <a:ext cx="78000" cy="780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100"/>
                      <a:buFont typeface="Calibri"/>
                      <a:buNone/>
                    </a:pPr>
                    <a:r>
                      <a:t/>
                    </a:r>
                    <a:endParaRPr b="0" i="0" sz="1100" u="none" cap="none" strike="noStrike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413" name="Google Shape;413;p6"/>
                  <p:cNvSpPr/>
                  <p:nvPr/>
                </p:nvSpPr>
                <p:spPr>
                  <a:xfrm>
                    <a:off x="88900" y="0"/>
                    <a:ext cx="78000" cy="780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100"/>
                      <a:buFont typeface="Calibri"/>
                      <a:buNone/>
                    </a:pPr>
                    <a:r>
                      <a:t/>
                    </a:r>
                    <a:endParaRPr b="0" i="0" sz="1100" u="none" cap="none" strike="noStrike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</p:grpSp>
          <p:grpSp>
            <p:nvGrpSpPr>
              <p:cNvPr id="414" name="Google Shape;414;p6"/>
              <p:cNvGrpSpPr/>
              <p:nvPr/>
            </p:nvGrpSpPr>
            <p:grpSpPr>
              <a:xfrm rot="2692213">
                <a:off x="1357087" y="-9094"/>
                <a:ext cx="303887" cy="298485"/>
                <a:chOff x="0" y="0"/>
                <a:chExt cx="304190" cy="300185"/>
              </a:xfrm>
            </p:grpSpPr>
            <p:sp>
              <p:nvSpPr>
                <p:cNvPr id="415" name="Google Shape;415;p6"/>
                <p:cNvSpPr/>
                <p:nvPr/>
              </p:nvSpPr>
              <p:spPr>
                <a:xfrm rot="8135327">
                  <a:off x="30364" y="98999"/>
                  <a:ext cx="268361" cy="125164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100"/>
                    <a:buFont typeface="Calibri"/>
                    <a:buNone/>
                  </a:pPr>
                  <a:r>
                    <a:t/>
                  </a:r>
                  <a:endParaRPr b="0" i="0" sz="11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16" name="Google Shape;416;p6"/>
                <p:cNvSpPr/>
                <p:nvPr/>
              </p:nvSpPr>
              <p:spPr>
                <a:xfrm>
                  <a:off x="0" y="86360"/>
                  <a:ext cx="78000" cy="780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100"/>
                    <a:buFont typeface="Calibri"/>
                    <a:buNone/>
                  </a:pPr>
                  <a:r>
                    <a:t/>
                  </a:r>
                  <a:endParaRPr b="0" i="0" sz="11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17" name="Google Shape;417;p6"/>
                <p:cNvSpPr/>
                <p:nvPr/>
              </p:nvSpPr>
              <p:spPr>
                <a:xfrm>
                  <a:off x="88900" y="0"/>
                  <a:ext cx="78000" cy="780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100"/>
                    <a:buFont typeface="Calibri"/>
                    <a:buNone/>
                  </a:pPr>
                  <a:r>
                    <a:t/>
                  </a:r>
                  <a:endParaRPr b="0" i="0" sz="11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grpSp>
          <p:nvGrpSpPr>
            <p:cNvPr id="418" name="Google Shape;418;p6"/>
            <p:cNvGrpSpPr/>
            <p:nvPr/>
          </p:nvGrpSpPr>
          <p:grpSpPr>
            <a:xfrm>
              <a:off x="508305" y="281104"/>
              <a:ext cx="824638" cy="232272"/>
              <a:chOff x="-448" y="-16268"/>
              <a:chExt cx="824638" cy="232272"/>
            </a:xfrm>
          </p:grpSpPr>
          <p:sp>
            <p:nvSpPr>
              <p:cNvPr id="419" name="Google Shape;419;p6"/>
              <p:cNvSpPr/>
              <p:nvPr/>
            </p:nvSpPr>
            <p:spPr>
              <a:xfrm rot="-10773082">
                <a:off x="35" y="90453"/>
                <a:ext cx="268208" cy="124503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20" name="Google Shape;420;p6"/>
              <p:cNvSpPr/>
              <p:nvPr/>
            </p:nvSpPr>
            <p:spPr>
              <a:xfrm rot="2690683">
                <a:off x="30210" y="67"/>
                <a:ext cx="78277" cy="77428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21" name="Google Shape;421;p6"/>
              <p:cNvSpPr/>
              <p:nvPr/>
            </p:nvSpPr>
            <p:spPr>
              <a:xfrm rot="2690683">
                <a:off x="155293" y="67"/>
                <a:ext cx="78277" cy="77428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22" name="Google Shape;422;p6"/>
              <p:cNvSpPr/>
              <p:nvPr/>
            </p:nvSpPr>
            <p:spPr>
              <a:xfrm rot="-10773053">
                <a:off x="276076" y="90492"/>
                <a:ext cx="267908" cy="123903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23" name="Google Shape;423;p6"/>
              <p:cNvSpPr/>
              <p:nvPr/>
            </p:nvSpPr>
            <p:spPr>
              <a:xfrm rot="2690683">
                <a:off x="306255" y="67"/>
                <a:ext cx="78277" cy="77428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24" name="Google Shape;424;p6"/>
              <p:cNvSpPr/>
              <p:nvPr/>
            </p:nvSpPr>
            <p:spPr>
              <a:xfrm rot="2690683">
                <a:off x="431338" y="67"/>
                <a:ext cx="78277" cy="77428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25" name="Google Shape;425;p6"/>
              <p:cNvSpPr/>
              <p:nvPr/>
            </p:nvSpPr>
            <p:spPr>
              <a:xfrm rot="-10772991">
                <a:off x="556399" y="90490"/>
                <a:ext cx="267308" cy="123903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26" name="Google Shape;426;p6"/>
              <p:cNvSpPr/>
              <p:nvPr/>
            </p:nvSpPr>
            <p:spPr>
              <a:xfrm rot="2690581">
                <a:off x="586646" y="-9"/>
                <a:ext cx="77428" cy="77428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27" name="Google Shape;427;p6"/>
              <p:cNvSpPr/>
              <p:nvPr/>
            </p:nvSpPr>
            <p:spPr>
              <a:xfrm rot="2690581">
                <a:off x="711729" y="-9"/>
                <a:ext cx="77428" cy="77428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28" name="Google Shape;428;p6"/>
            <p:cNvGrpSpPr/>
            <p:nvPr/>
          </p:nvGrpSpPr>
          <p:grpSpPr>
            <a:xfrm rot="5400000">
              <a:off x="1460225" y="525791"/>
              <a:ext cx="544323" cy="231950"/>
              <a:chOff x="-493" y="-16136"/>
              <a:chExt cx="544323" cy="231950"/>
            </a:xfrm>
          </p:grpSpPr>
          <p:sp>
            <p:nvSpPr>
              <p:cNvPr id="429" name="Google Shape;429;p6"/>
              <p:cNvSpPr/>
              <p:nvPr/>
            </p:nvSpPr>
            <p:spPr>
              <a:xfrm rot="-10773082">
                <a:off x="-11" y="90562"/>
                <a:ext cx="268208" cy="124203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30" name="Google Shape;430;p6"/>
              <p:cNvSpPr/>
              <p:nvPr/>
            </p:nvSpPr>
            <p:spPr>
              <a:xfrm rot="2690581">
                <a:off x="30167" y="-39"/>
                <a:ext cx="77428" cy="77003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31" name="Google Shape;431;p6"/>
              <p:cNvSpPr/>
              <p:nvPr/>
            </p:nvSpPr>
            <p:spPr>
              <a:xfrm rot="2690581">
                <a:off x="155250" y="-39"/>
                <a:ext cx="77428" cy="77003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32" name="Google Shape;432;p6"/>
              <p:cNvSpPr/>
              <p:nvPr/>
            </p:nvSpPr>
            <p:spPr>
              <a:xfrm rot="-10772991">
                <a:off x="276042" y="90456"/>
                <a:ext cx="267308" cy="123303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33" name="Google Shape;433;p6"/>
              <p:cNvSpPr/>
              <p:nvPr/>
            </p:nvSpPr>
            <p:spPr>
              <a:xfrm rot="2690581">
                <a:off x="306213" y="-39"/>
                <a:ext cx="77428" cy="77003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34" name="Google Shape;434;p6"/>
              <p:cNvSpPr/>
              <p:nvPr/>
            </p:nvSpPr>
            <p:spPr>
              <a:xfrm rot="2690581">
                <a:off x="431296" y="-39"/>
                <a:ext cx="77428" cy="77003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35" name="Google Shape;435;p6"/>
            <p:cNvGrpSpPr/>
            <p:nvPr/>
          </p:nvGrpSpPr>
          <p:grpSpPr>
            <a:xfrm rot="-5400000">
              <a:off x="-172323" y="538773"/>
              <a:ext cx="544323" cy="231950"/>
              <a:chOff x="-493" y="-16136"/>
              <a:chExt cx="544323" cy="231950"/>
            </a:xfrm>
          </p:grpSpPr>
          <p:sp>
            <p:nvSpPr>
              <p:cNvPr id="436" name="Google Shape;436;p6"/>
              <p:cNvSpPr/>
              <p:nvPr/>
            </p:nvSpPr>
            <p:spPr>
              <a:xfrm rot="-10773082">
                <a:off x="-11" y="90562"/>
                <a:ext cx="268208" cy="124203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37" name="Google Shape;437;p6"/>
              <p:cNvSpPr/>
              <p:nvPr/>
            </p:nvSpPr>
            <p:spPr>
              <a:xfrm rot="2690581">
                <a:off x="30167" y="-39"/>
                <a:ext cx="77428" cy="77003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38" name="Google Shape;438;p6"/>
              <p:cNvSpPr/>
              <p:nvPr/>
            </p:nvSpPr>
            <p:spPr>
              <a:xfrm rot="2690581">
                <a:off x="155250" y="-39"/>
                <a:ext cx="77428" cy="77003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39" name="Google Shape;439;p6"/>
              <p:cNvSpPr/>
              <p:nvPr/>
            </p:nvSpPr>
            <p:spPr>
              <a:xfrm rot="-10772991">
                <a:off x="276042" y="90456"/>
                <a:ext cx="267308" cy="123303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40" name="Google Shape;440;p6"/>
              <p:cNvSpPr/>
              <p:nvPr/>
            </p:nvSpPr>
            <p:spPr>
              <a:xfrm rot="2690581">
                <a:off x="306213" y="-39"/>
                <a:ext cx="77428" cy="77003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41" name="Google Shape;441;p6"/>
              <p:cNvSpPr/>
              <p:nvPr/>
            </p:nvSpPr>
            <p:spPr>
              <a:xfrm rot="2690581">
                <a:off x="431296" y="-39"/>
                <a:ext cx="77428" cy="77003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42" name="Google Shape;442;p6"/>
            <p:cNvGrpSpPr/>
            <p:nvPr/>
          </p:nvGrpSpPr>
          <p:grpSpPr>
            <a:xfrm flipH="1" rot="8152263">
              <a:off x="421143" y="963662"/>
              <a:ext cx="304204" cy="300197"/>
              <a:chOff x="-75084" y="-77417"/>
              <a:chExt cx="304193" cy="300186"/>
            </a:xfrm>
          </p:grpSpPr>
          <p:sp>
            <p:nvSpPr>
              <p:cNvPr id="443" name="Google Shape;443;p6"/>
              <p:cNvSpPr/>
              <p:nvPr/>
            </p:nvSpPr>
            <p:spPr>
              <a:xfrm rot="8135327">
                <a:off x="-44717" y="21583"/>
                <a:ext cx="268361" cy="125164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44" name="Google Shape;444;p6"/>
              <p:cNvSpPr/>
              <p:nvPr/>
            </p:nvSpPr>
            <p:spPr>
              <a:xfrm>
                <a:off x="-75084" y="8955"/>
                <a:ext cx="78000" cy="780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45" name="Google Shape;445;p6"/>
              <p:cNvSpPr/>
              <p:nvPr/>
            </p:nvSpPr>
            <p:spPr>
              <a:xfrm>
                <a:off x="13810" y="-77417"/>
                <a:ext cx="78000" cy="780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Calibri"/>
                  <a:buNone/>
                </a:pPr>
                <a:r>
                  <a:t/>
                </a:r>
                <a:endParaRPr b="0" i="0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446" name="Google Shape;446;p6"/>
            <p:cNvSpPr/>
            <p:nvPr/>
          </p:nvSpPr>
          <p:spPr>
            <a:xfrm>
              <a:off x="707400" y="1259476"/>
              <a:ext cx="575700" cy="43200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dot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r>
                <a:t/>
              </a:r>
              <a:endPara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7" name="Google Shape;447;p6"/>
            <p:cNvSpPr txBox="1"/>
            <p:nvPr/>
          </p:nvSpPr>
          <p:spPr>
            <a:xfrm>
              <a:off x="231880" y="495692"/>
              <a:ext cx="1368600" cy="58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r>
                <a:rPr b="0" i="0" lang="fr-FR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En U</a:t>
              </a:r>
              <a:endPara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r>
                <a:t/>
              </a:r>
              <a:endPara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8" name="Google Shape;448;p6"/>
            <p:cNvSpPr/>
            <p:nvPr/>
          </p:nvSpPr>
          <p:spPr>
            <a:xfrm rot="1621678">
              <a:off x="103401" y="1180611"/>
              <a:ext cx="215877" cy="43068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dot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r>
                <a:t/>
              </a:r>
              <a:endPara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49" name="Google Shape;449;p6"/>
          <p:cNvSpPr txBox="1"/>
          <p:nvPr/>
        </p:nvSpPr>
        <p:spPr>
          <a:xfrm>
            <a:off x="548262" y="5679098"/>
            <a:ext cx="6507900" cy="388500"/>
          </a:xfrm>
          <a:prstGeom prst="rect">
            <a:avLst/>
          </a:prstGeom>
          <a:solidFill>
            <a:srgbClr val="01293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50"/>
              <a:buFont typeface="Calibri"/>
              <a:buNone/>
            </a:pPr>
            <a:r>
              <a:rPr b="0" i="0" lang="fr-FR" sz="105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Exemples de configurations</a:t>
            </a:r>
            <a:endParaRPr b="0" i="0" sz="105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50" name="Google Shape;450;p6"/>
          <p:cNvGrpSpPr/>
          <p:nvPr/>
        </p:nvGrpSpPr>
        <p:grpSpPr>
          <a:xfrm>
            <a:off x="5618605" y="3421787"/>
            <a:ext cx="691215" cy="830504"/>
            <a:chOff x="4796151" y="3566312"/>
            <a:chExt cx="691215" cy="830504"/>
          </a:xfrm>
        </p:grpSpPr>
        <p:grpSp>
          <p:nvGrpSpPr>
            <p:cNvPr id="451" name="Google Shape;451;p6"/>
            <p:cNvGrpSpPr/>
            <p:nvPr/>
          </p:nvGrpSpPr>
          <p:grpSpPr>
            <a:xfrm>
              <a:off x="4861408" y="3566312"/>
              <a:ext cx="559697" cy="505663"/>
              <a:chOff x="4865804" y="3548728"/>
              <a:chExt cx="559697" cy="505663"/>
            </a:xfrm>
          </p:grpSpPr>
          <p:sp>
            <p:nvSpPr>
              <p:cNvPr id="452" name="Google Shape;452;p6"/>
              <p:cNvSpPr/>
              <p:nvPr/>
            </p:nvSpPr>
            <p:spPr>
              <a:xfrm>
                <a:off x="4972253" y="3553746"/>
                <a:ext cx="79507" cy="79200"/>
              </a:xfrm>
              <a:prstGeom prst="ellipse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53" name="Google Shape;453;p6"/>
              <p:cNvSpPr/>
              <p:nvPr/>
            </p:nvSpPr>
            <p:spPr>
              <a:xfrm>
                <a:off x="5233622" y="3548728"/>
                <a:ext cx="79507" cy="79200"/>
              </a:xfrm>
              <a:prstGeom prst="ellipse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54" name="Google Shape;454;p6"/>
              <p:cNvSpPr/>
              <p:nvPr/>
            </p:nvSpPr>
            <p:spPr>
              <a:xfrm>
                <a:off x="4972253" y="3975191"/>
                <a:ext cx="79507" cy="79200"/>
              </a:xfrm>
              <a:prstGeom prst="ellipse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55" name="Google Shape;455;p6"/>
              <p:cNvSpPr/>
              <p:nvPr/>
            </p:nvSpPr>
            <p:spPr>
              <a:xfrm>
                <a:off x="5237514" y="3968513"/>
                <a:ext cx="79507" cy="79200"/>
              </a:xfrm>
              <a:prstGeom prst="ellipse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56" name="Google Shape;456;p6"/>
              <p:cNvSpPr/>
              <p:nvPr/>
            </p:nvSpPr>
            <p:spPr>
              <a:xfrm>
                <a:off x="4865804" y="3763154"/>
                <a:ext cx="79507" cy="79200"/>
              </a:xfrm>
              <a:prstGeom prst="ellipse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57" name="Google Shape;457;p6"/>
              <p:cNvSpPr/>
              <p:nvPr/>
            </p:nvSpPr>
            <p:spPr>
              <a:xfrm>
                <a:off x="5345994" y="3762545"/>
                <a:ext cx="79507" cy="79200"/>
              </a:xfrm>
              <a:prstGeom prst="ellipse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458" name="Google Shape;458;p6"/>
            <p:cNvSpPr txBox="1"/>
            <p:nvPr/>
          </p:nvSpPr>
          <p:spPr>
            <a:xfrm>
              <a:off x="4796151" y="4166024"/>
              <a:ext cx="691215" cy="2307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800"/>
                <a:buFont typeface="Calibri"/>
                <a:buNone/>
              </a:pPr>
              <a:r>
                <a:rPr b="0" i="0" lang="fr-FR" sz="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Individuel</a:t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59" name="Google Shape;459;p6"/>
          <p:cNvGrpSpPr/>
          <p:nvPr/>
        </p:nvGrpSpPr>
        <p:grpSpPr>
          <a:xfrm>
            <a:off x="4562672" y="3424116"/>
            <a:ext cx="840779" cy="832598"/>
            <a:chOff x="5654692" y="3562721"/>
            <a:chExt cx="840779" cy="832598"/>
          </a:xfrm>
        </p:grpSpPr>
        <p:sp>
          <p:nvSpPr>
            <p:cNvPr id="460" name="Google Shape;460;p6"/>
            <p:cNvSpPr txBox="1"/>
            <p:nvPr/>
          </p:nvSpPr>
          <p:spPr>
            <a:xfrm>
              <a:off x="5654692" y="4164527"/>
              <a:ext cx="840779" cy="2307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800"/>
                <a:buFont typeface="Calibri"/>
                <a:buNone/>
              </a:pPr>
              <a:r>
                <a:rPr b="0" i="0" lang="fr-FR" sz="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Collaboratif</a:t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61" name="Google Shape;461;p6"/>
            <p:cNvGrpSpPr/>
            <p:nvPr/>
          </p:nvGrpSpPr>
          <p:grpSpPr>
            <a:xfrm>
              <a:off x="5905375" y="3697482"/>
              <a:ext cx="259376" cy="238806"/>
              <a:chOff x="5013999" y="3701072"/>
              <a:chExt cx="259376" cy="238806"/>
            </a:xfrm>
          </p:grpSpPr>
          <p:cxnSp>
            <p:nvCxnSpPr>
              <p:cNvPr id="462" name="Google Shape;462;p6"/>
              <p:cNvCxnSpPr/>
              <p:nvPr/>
            </p:nvCxnSpPr>
            <p:spPr>
              <a:xfrm>
                <a:off x="5051760" y="3701072"/>
                <a:ext cx="180000" cy="0"/>
              </a:xfrm>
              <a:prstGeom prst="straightConnector1">
                <a:avLst/>
              </a:prstGeom>
              <a:noFill/>
              <a:ln cap="rnd" cmpd="sng" w="9525">
                <a:solidFill>
                  <a:schemeClr val="dk1"/>
                </a:solidFill>
                <a:prstDash val="solid"/>
                <a:round/>
                <a:headEnd len="sm" w="sm" type="triangle"/>
                <a:tailEnd len="sm" w="sm" type="triangle"/>
              </a:ln>
            </p:spPr>
          </p:cxnSp>
          <p:cxnSp>
            <p:nvCxnSpPr>
              <p:cNvPr id="463" name="Google Shape;463;p6"/>
              <p:cNvCxnSpPr/>
              <p:nvPr/>
            </p:nvCxnSpPr>
            <p:spPr>
              <a:xfrm>
                <a:off x="5051760" y="3939878"/>
                <a:ext cx="180000" cy="0"/>
              </a:xfrm>
              <a:prstGeom prst="straightConnector1">
                <a:avLst/>
              </a:prstGeom>
              <a:noFill/>
              <a:ln cap="rnd" cmpd="sng" w="9525">
                <a:solidFill>
                  <a:schemeClr val="dk1"/>
                </a:solidFill>
                <a:prstDash val="solid"/>
                <a:round/>
                <a:headEnd len="sm" w="sm" type="triangle"/>
                <a:tailEnd len="sm" w="sm" type="triangle"/>
              </a:ln>
            </p:spPr>
          </p:cxnSp>
          <p:cxnSp>
            <p:nvCxnSpPr>
              <p:cNvPr id="464" name="Google Shape;464;p6"/>
              <p:cNvCxnSpPr/>
              <p:nvPr/>
            </p:nvCxnSpPr>
            <p:spPr>
              <a:xfrm rot="5400000">
                <a:off x="4923999" y="3821514"/>
                <a:ext cx="180000" cy="0"/>
              </a:xfrm>
              <a:prstGeom prst="straightConnector1">
                <a:avLst/>
              </a:prstGeom>
              <a:noFill/>
              <a:ln cap="rnd" cmpd="sng" w="9525">
                <a:solidFill>
                  <a:schemeClr val="dk1"/>
                </a:solidFill>
                <a:prstDash val="solid"/>
                <a:round/>
                <a:headEnd len="sm" w="sm" type="triangle"/>
                <a:tailEnd len="sm" w="sm" type="triangle"/>
              </a:ln>
            </p:spPr>
          </p:cxnSp>
          <p:cxnSp>
            <p:nvCxnSpPr>
              <p:cNvPr id="465" name="Google Shape;465;p6"/>
              <p:cNvCxnSpPr/>
              <p:nvPr/>
            </p:nvCxnSpPr>
            <p:spPr>
              <a:xfrm rot="5400000">
                <a:off x="5183375" y="3821514"/>
                <a:ext cx="180000" cy="0"/>
              </a:xfrm>
              <a:prstGeom prst="straightConnector1">
                <a:avLst/>
              </a:prstGeom>
              <a:noFill/>
              <a:ln cap="rnd" cmpd="sng" w="9525">
                <a:solidFill>
                  <a:schemeClr val="dk1"/>
                </a:solidFill>
                <a:prstDash val="solid"/>
                <a:round/>
                <a:headEnd len="sm" w="sm" type="triangle"/>
                <a:tailEnd len="sm" w="sm" type="triangle"/>
              </a:ln>
            </p:spPr>
          </p:cxnSp>
        </p:grpSp>
        <p:grpSp>
          <p:nvGrpSpPr>
            <p:cNvPr id="466" name="Google Shape;466;p6"/>
            <p:cNvGrpSpPr/>
            <p:nvPr/>
          </p:nvGrpSpPr>
          <p:grpSpPr>
            <a:xfrm>
              <a:off x="5757179" y="3562721"/>
              <a:ext cx="559697" cy="505663"/>
              <a:chOff x="4865804" y="3548728"/>
              <a:chExt cx="559697" cy="505663"/>
            </a:xfrm>
          </p:grpSpPr>
          <p:sp>
            <p:nvSpPr>
              <p:cNvPr id="467" name="Google Shape;467;p6"/>
              <p:cNvSpPr/>
              <p:nvPr/>
            </p:nvSpPr>
            <p:spPr>
              <a:xfrm>
                <a:off x="4972253" y="3553746"/>
                <a:ext cx="79507" cy="79200"/>
              </a:xfrm>
              <a:prstGeom prst="ellipse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68" name="Google Shape;468;p6"/>
              <p:cNvSpPr/>
              <p:nvPr/>
            </p:nvSpPr>
            <p:spPr>
              <a:xfrm>
                <a:off x="5233622" y="3548728"/>
                <a:ext cx="79507" cy="79200"/>
              </a:xfrm>
              <a:prstGeom prst="ellipse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69" name="Google Shape;469;p6"/>
              <p:cNvSpPr/>
              <p:nvPr/>
            </p:nvSpPr>
            <p:spPr>
              <a:xfrm>
                <a:off x="4972253" y="3975191"/>
                <a:ext cx="79507" cy="79200"/>
              </a:xfrm>
              <a:prstGeom prst="ellipse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70" name="Google Shape;470;p6"/>
              <p:cNvSpPr/>
              <p:nvPr/>
            </p:nvSpPr>
            <p:spPr>
              <a:xfrm>
                <a:off x="5237514" y="3968513"/>
                <a:ext cx="79507" cy="79200"/>
              </a:xfrm>
              <a:prstGeom prst="ellipse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71" name="Google Shape;471;p6"/>
              <p:cNvSpPr/>
              <p:nvPr/>
            </p:nvSpPr>
            <p:spPr>
              <a:xfrm>
                <a:off x="4865804" y="3763154"/>
                <a:ext cx="79507" cy="79200"/>
              </a:xfrm>
              <a:prstGeom prst="ellipse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72" name="Google Shape;472;p6"/>
              <p:cNvSpPr/>
              <p:nvPr/>
            </p:nvSpPr>
            <p:spPr>
              <a:xfrm>
                <a:off x="5345994" y="3762545"/>
                <a:ext cx="79507" cy="79200"/>
              </a:xfrm>
              <a:prstGeom prst="ellipse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473" name="Google Shape;473;p6"/>
          <p:cNvGrpSpPr/>
          <p:nvPr/>
        </p:nvGrpSpPr>
        <p:grpSpPr>
          <a:xfrm>
            <a:off x="5933819" y="2406798"/>
            <a:ext cx="810580" cy="833704"/>
            <a:chOff x="8342618" y="3561615"/>
            <a:chExt cx="810580" cy="833704"/>
          </a:xfrm>
        </p:grpSpPr>
        <p:sp>
          <p:nvSpPr>
            <p:cNvPr id="474" name="Google Shape;474;p6"/>
            <p:cNvSpPr txBox="1"/>
            <p:nvPr/>
          </p:nvSpPr>
          <p:spPr>
            <a:xfrm>
              <a:off x="8342618" y="4164527"/>
              <a:ext cx="810580" cy="2307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800"/>
                <a:buFont typeface="Calibri"/>
                <a:buNone/>
              </a:pPr>
              <a:r>
                <a:rPr b="0" i="0" lang="fr-FR" sz="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Transmissif</a:t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75" name="Google Shape;475;p6"/>
            <p:cNvGrpSpPr/>
            <p:nvPr/>
          </p:nvGrpSpPr>
          <p:grpSpPr>
            <a:xfrm>
              <a:off x="8420464" y="3561615"/>
              <a:ext cx="573796" cy="501231"/>
              <a:chOff x="8420464" y="3561615"/>
              <a:chExt cx="573796" cy="501231"/>
            </a:xfrm>
          </p:grpSpPr>
          <p:grpSp>
            <p:nvGrpSpPr>
              <p:cNvPr id="476" name="Google Shape;476;p6"/>
              <p:cNvGrpSpPr/>
              <p:nvPr/>
            </p:nvGrpSpPr>
            <p:grpSpPr>
              <a:xfrm>
                <a:off x="8420464" y="3642097"/>
                <a:ext cx="352770" cy="356413"/>
                <a:chOff x="8420464" y="3642097"/>
                <a:chExt cx="352770" cy="356413"/>
              </a:xfrm>
            </p:grpSpPr>
            <p:grpSp>
              <p:nvGrpSpPr>
                <p:cNvPr id="477" name="Google Shape;477;p6"/>
                <p:cNvGrpSpPr/>
                <p:nvPr/>
              </p:nvGrpSpPr>
              <p:grpSpPr>
                <a:xfrm>
                  <a:off x="8420464" y="3748880"/>
                  <a:ext cx="151787" cy="151200"/>
                  <a:chOff x="6624241" y="3740018"/>
                  <a:chExt cx="151787" cy="151200"/>
                </a:xfrm>
              </p:grpSpPr>
              <p:sp>
                <p:nvSpPr>
                  <p:cNvPr id="478" name="Google Shape;478;p6"/>
                  <p:cNvSpPr/>
                  <p:nvPr/>
                </p:nvSpPr>
                <p:spPr>
                  <a:xfrm>
                    <a:off x="6667608" y="3783218"/>
                    <a:ext cx="65052" cy="64800"/>
                  </a:xfrm>
                  <a:prstGeom prst="ellipse">
                    <a:avLst/>
                  </a:prstGeom>
                  <a:solidFill>
                    <a:schemeClr val="dk1"/>
                  </a:solidFill>
                  <a:ln cap="flat" cmpd="sng" w="9525">
                    <a:solidFill>
                      <a:schemeClr val="dk1"/>
                    </a:solidFill>
                    <a:prstDash val="solid"/>
                    <a:miter lim="8000"/>
                    <a:headEnd len="sm" w="sm" type="none"/>
                    <a:tailEnd len="sm" w="sm" type="none"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800"/>
                      <a:buFont typeface="Calibri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479" name="Google Shape;479;p6"/>
                  <p:cNvSpPr/>
                  <p:nvPr/>
                </p:nvSpPr>
                <p:spPr>
                  <a:xfrm>
                    <a:off x="6624241" y="3740018"/>
                    <a:ext cx="151787" cy="151200"/>
                  </a:xfrm>
                  <a:prstGeom prst="ellipse">
                    <a:avLst/>
                  </a:prstGeom>
                  <a:noFill/>
                  <a:ln cap="flat" cmpd="sng" w="9525">
                    <a:solidFill>
                      <a:schemeClr val="dk1"/>
                    </a:solidFill>
                    <a:prstDash val="solid"/>
                    <a:miter lim="8000"/>
                    <a:headEnd len="sm" w="sm" type="none"/>
                    <a:tailEnd len="sm" w="sm" type="none"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800"/>
                      <a:buFont typeface="Calibri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cxnSp>
              <p:nvCxnSpPr>
                <p:cNvPr id="480" name="Google Shape;480;p6"/>
                <p:cNvCxnSpPr/>
                <p:nvPr/>
              </p:nvCxnSpPr>
              <p:spPr>
                <a:xfrm>
                  <a:off x="8593234" y="3824480"/>
                  <a:ext cx="180000" cy="0"/>
                </a:xfrm>
                <a:prstGeom prst="straightConnector1">
                  <a:avLst/>
                </a:prstGeom>
                <a:noFill/>
                <a:ln cap="rnd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triangle"/>
                </a:ln>
              </p:spPr>
            </p:cxnSp>
            <p:cxnSp>
              <p:nvCxnSpPr>
                <p:cNvPr id="481" name="Google Shape;481;p6"/>
                <p:cNvCxnSpPr/>
                <p:nvPr/>
              </p:nvCxnSpPr>
              <p:spPr>
                <a:xfrm>
                  <a:off x="8576301" y="3890510"/>
                  <a:ext cx="180000" cy="108000"/>
                </a:xfrm>
                <a:prstGeom prst="straightConnector1">
                  <a:avLst/>
                </a:prstGeom>
                <a:noFill/>
                <a:ln cap="rnd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triangle"/>
                </a:ln>
              </p:spPr>
            </p:cxnSp>
            <p:cxnSp>
              <p:nvCxnSpPr>
                <p:cNvPr id="482" name="Google Shape;482;p6"/>
                <p:cNvCxnSpPr/>
                <p:nvPr/>
              </p:nvCxnSpPr>
              <p:spPr>
                <a:xfrm flipH="1" rot="10800000">
                  <a:off x="8577488" y="3642097"/>
                  <a:ext cx="180000" cy="108000"/>
                </a:xfrm>
                <a:prstGeom prst="straightConnector1">
                  <a:avLst/>
                </a:prstGeom>
                <a:noFill/>
                <a:ln cap="rnd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triangle"/>
                </a:ln>
              </p:spPr>
            </p:cxnSp>
          </p:grpSp>
          <p:grpSp>
            <p:nvGrpSpPr>
              <p:cNvPr id="483" name="Google Shape;483;p6"/>
              <p:cNvGrpSpPr/>
              <p:nvPr/>
            </p:nvGrpSpPr>
            <p:grpSpPr>
              <a:xfrm>
                <a:off x="8793277" y="3561615"/>
                <a:ext cx="200983" cy="501231"/>
                <a:chOff x="8793277" y="3561615"/>
                <a:chExt cx="200983" cy="501231"/>
              </a:xfrm>
            </p:grpSpPr>
            <p:grpSp>
              <p:nvGrpSpPr>
                <p:cNvPr id="484" name="Google Shape;484;p6"/>
                <p:cNvGrpSpPr/>
                <p:nvPr/>
              </p:nvGrpSpPr>
              <p:grpSpPr>
                <a:xfrm>
                  <a:off x="8793277" y="3561615"/>
                  <a:ext cx="79507" cy="501231"/>
                  <a:chOff x="8793277" y="3564940"/>
                  <a:chExt cx="79507" cy="501231"/>
                </a:xfrm>
              </p:grpSpPr>
              <p:sp>
                <p:nvSpPr>
                  <p:cNvPr id="485" name="Google Shape;485;p6"/>
                  <p:cNvSpPr/>
                  <p:nvPr/>
                </p:nvSpPr>
                <p:spPr>
                  <a:xfrm>
                    <a:off x="8793277" y="3564940"/>
                    <a:ext cx="79507" cy="79200"/>
                  </a:xfrm>
                  <a:prstGeom prst="ellipse">
                    <a:avLst/>
                  </a:prstGeom>
                  <a:noFill/>
                  <a:ln cap="flat" cmpd="sng" w="9525">
                    <a:solidFill>
                      <a:schemeClr val="dk1"/>
                    </a:solidFill>
                    <a:prstDash val="solid"/>
                    <a:miter lim="8000"/>
                    <a:headEnd len="sm" w="sm" type="none"/>
                    <a:tailEnd len="sm" w="sm" type="none"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800"/>
                      <a:buFont typeface="Calibri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486" name="Google Shape;486;p6"/>
                  <p:cNvSpPr/>
                  <p:nvPr/>
                </p:nvSpPr>
                <p:spPr>
                  <a:xfrm>
                    <a:off x="8793277" y="3670448"/>
                    <a:ext cx="79507" cy="79200"/>
                  </a:xfrm>
                  <a:prstGeom prst="ellipse">
                    <a:avLst/>
                  </a:prstGeom>
                  <a:noFill/>
                  <a:ln cap="flat" cmpd="sng" w="9525">
                    <a:solidFill>
                      <a:schemeClr val="dk1"/>
                    </a:solidFill>
                    <a:prstDash val="solid"/>
                    <a:miter lim="8000"/>
                    <a:headEnd len="sm" w="sm" type="none"/>
                    <a:tailEnd len="sm" w="sm" type="none"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800"/>
                      <a:buFont typeface="Calibri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487" name="Google Shape;487;p6"/>
                  <p:cNvSpPr/>
                  <p:nvPr/>
                </p:nvSpPr>
                <p:spPr>
                  <a:xfrm>
                    <a:off x="8793277" y="3775956"/>
                    <a:ext cx="79507" cy="79200"/>
                  </a:xfrm>
                  <a:prstGeom prst="ellipse">
                    <a:avLst/>
                  </a:prstGeom>
                  <a:noFill/>
                  <a:ln cap="flat" cmpd="sng" w="9525">
                    <a:solidFill>
                      <a:schemeClr val="dk1"/>
                    </a:solidFill>
                    <a:prstDash val="solid"/>
                    <a:miter lim="8000"/>
                    <a:headEnd len="sm" w="sm" type="none"/>
                    <a:tailEnd len="sm" w="sm" type="none"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800"/>
                      <a:buFont typeface="Calibri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488" name="Google Shape;488;p6"/>
                  <p:cNvSpPr/>
                  <p:nvPr/>
                </p:nvSpPr>
                <p:spPr>
                  <a:xfrm flipH="1" rot="10800000">
                    <a:off x="8793277" y="3986971"/>
                    <a:ext cx="79507" cy="79200"/>
                  </a:xfrm>
                  <a:prstGeom prst="ellipse">
                    <a:avLst/>
                  </a:prstGeom>
                  <a:noFill/>
                  <a:ln cap="flat" cmpd="sng" w="9525">
                    <a:solidFill>
                      <a:schemeClr val="dk1"/>
                    </a:solidFill>
                    <a:prstDash val="solid"/>
                    <a:miter lim="8000"/>
                    <a:headEnd len="sm" w="sm" type="none"/>
                    <a:tailEnd len="sm" w="sm" type="none"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800"/>
                      <a:buFont typeface="Calibri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489" name="Google Shape;489;p6"/>
                  <p:cNvSpPr/>
                  <p:nvPr/>
                </p:nvSpPr>
                <p:spPr>
                  <a:xfrm flipH="1" rot="10800000">
                    <a:off x="8793277" y="3881464"/>
                    <a:ext cx="79507" cy="79200"/>
                  </a:xfrm>
                  <a:prstGeom prst="ellipse">
                    <a:avLst/>
                  </a:prstGeom>
                  <a:noFill/>
                  <a:ln cap="flat" cmpd="sng" w="9525">
                    <a:solidFill>
                      <a:schemeClr val="dk1"/>
                    </a:solidFill>
                    <a:prstDash val="solid"/>
                    <a:miter lim="8000"/>
                    <a:headEnd len="sm" w="sm" type="none"/>
                    <a:tailEnd len="sm" w="sm" type="none"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800"/>
                      <a:buFont typeface="Calibri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490" name="Google Shape;490;p6"/>
                <p:cNvGrpSpPr/>
                <p:nvPr/>
              </p:nvGrpSpPr>
              <p:grpSpPr>
                <a:xfrm>
                  <a:off x="8914753" y="3561615"/>
                  <a:ext cx="79507" cy="501231"/>
                  <a:chOff x="8793277" y="3564940"/>
                  <a:chExt cx="79507" cy="501231"/>
                </a:xfrm>
              </p:grpSpPr>
              <p:sp>
                <p:nvSpPr>
                  <p:cNvPr id="491" name="Google Shape;491;p6"/>
                  <p:cNvSpPr/>
                  <p:nvPr/>
                </p:nvSpPr>
                <p:spPr>
                  <a:xfrm>
                    <a:off x="8793277" y="3564940"/>
                    <a:ext cx="79507" cy="79200"/>
                  </a:xfrm>
                  <a:prstGeom prst="ellipse">
                    <a:avLst/>
                  </a:prstGeom>
                  <a:noFill/>
                  <a:ln cap="flat" cmpd="sng" w="9525">
                    <a:solidFill>
                      <a:schemeClr val="dk1"/>
                    </a:solidFill>
                    <a:prstDash val="solid"/>
                    <a:miter lim="8000"/>
                    <a:headEnd len="sm" w="sm" type="none"/>
                    <a:tailEnd len="sm" w="sm" type="none"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800"/>
                      <a:buFont typeface="Calibri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492" name="Google Shape;492;p6"/>
                  <p:cNvSpPr/>
                  <p:nvPr/>
                </p:nvSpPr>
                <p:spPr>
                  <a:xfrm>
                    <a:off x="8793277" y="3670448"/>
                    <a:ext cx="79507" cy="79200"/>
                  </a:xfrm>
                  <a:prstGeom prst="ellipse">
                    <a:avLst/>
                  </a:prstGeom>
                  <a:noFill/>
                  <a:ln cap="flat" cmpd="sng" w="9525">
                    <a:solidFill>
                      <a:schemeClr val="dk1"/>
                    </a:solidFill>
                    <a:prstDash val="solid"/>
                    <a:miter lim="8000"/>
                    <a:headEnd len="sm" w="sm" type="none"/>
                    <a:tailEnd len="sm" w="sm" type="none"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800"/>
                      <a:buFont typeface="Calibri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493" name="Google Shape;493;p6"/>
                  <p:cNvSpPr/>
                  <p:nvPr/>
                </p:nvSpPr>
                <p:spPr>
                  <a:xfrm>
                    <a:off x="8793277" y="3775956"/>
                    <a:ext cx="79507" cy="79200"/>
                  </a:xfrm>
                  <a:prstGeom prst="ellipse">
                    <a:avLst/>
                  </a:prstGeom>
                  <a:noFill/>
                  <a:ln cap="flat" cmpd="sng" w="9525">
                    <a:solidFill>
                      <a:schemeClr val="dk1"/>
                    </a:solidFill>
                    <a:prstDash val="solid"/>
                    <a:miter lim="8000"/>
                    <a:headEnd len="sm" w="sm" type="none"/>
                    <a:tailEnd len="sm" w="sm" type="none"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800"/>
                      <a:buFont typeface="Calibri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494" name="Google Shape;494;p6"/>
                  <p:cNvSpPr/>
                  <p:nvPr/>
                </p:nvSpPr>
                <p:spPr>
                  <a:xfrm flipH="1" rot="10800000">
                    <a:off x="8793277" y="3986971"/>
                    <a:ext cx="79507" cy="79200"/>
                  </a:xfrm>
                  <a:prstGeom prst="ellipse">
                    <a:avLst/>
                  </a:prstGeom>
                  <a:noFill/>
                  <a:ln cap="flat" cmpd="sng" w="9525">
                    <a:solidFill>
                      <a:schemeClr val="dk1"/>
                    </a:solidFill>
                    <a:prstDash val="solid"/>
                    <a:miter lim="8000"/>
                    <a:headEnd len="sm" w="sm" type="none"/>
                    <a:tailEnd len="sm" w="sm" type="none"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800"/>
                      <a:buFont typeface="Calibri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495" name="Google Shape;495;p6"/>
                  <p:cNvSpPr/>
                  <p:nvPr/>
                </p:nvSpPr>
                <p:spPr>
                  <a:xfrm flipH="1" rot="10800000">
                    <a:off x="8793277" y="3881464"/>
                    <a:ext cx="79507" cy="79200"/>
                  </a:xfrm>
                  <a:prstGeom prst="ellipse">
                    <a:avLst/>
                  </a:prstGeom>
                  <a:noFill/>
                  <a:ln cap="flat" cmpd="sng" w="9525">
                    <a:solidFill>
                      <a:schemeClr val="dk1"/>
                    </a:solidFill>
                    <a:prstDash val="solid"/>
                    <a:miter lim="8000"/>
                    <a:headEnd len="sm" w="sm" type="none"/>
                    <a:tailEnd len="sm" w="sm" type="none"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800"/>
                      <a:buFont typeface="Calibri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</p:grpSp>
        </p:grpSp>
      </p:grpSp>
      <p:grpSp>
        <p:nvGrpSpPr>
          <p:cNvPr id="496" name="Google Shape;496;p6"/>
          <p:cNvGrpSpPr/>
          <p:nvPr/>
        </p:nvGrpSpPr>
        <p:grpSpPr>
          <a:xfrm>
            <a:off x="5093490" y="2405076"/>
            <a:ext cx="743094" cy="835427"/>
            <a:chOff x="7502289" y="3559892"/>
            <a:chExt cx="743094" cy="835427"/>
          </a:xfrm>
        </p:grpSpPr>
        <p:sp>
          <p:nvSpPr>
            <p:cNvPr id="497" name="Google Shape;497;p6"/>
            <p:cNvSpPr txBox="1"/>
            <p:nvPr/>
          </p:nvSpPr>
          <p:spPr>
            <a:xfrm>
              <a:off x="7502289" y="4164527"/>
              <a:ext cx="743094" cy="2307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800"/>
                <a:buFont typeface="Calibri"/>
                <a:buNone/>
              </a:pPr>
              <a:r>
                <a:rPr b="0" i="0" lang="fr-FR" sz="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Interactif</a:t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98" name="Google Shape;498;p6"/>
            <p:cNvGrpSpPr/>
            <p:nvPr/>
          </p:nvGrpSpPr>
          <p:grpSpPr>
            <a:xfrm>
              <a:off x="7509662" y="3559892"/>
              <a:ext cx="618811" cy="501231"/>
              <a:chOff x="6634788" y="3560475"/>
              <a:chExt cx="618811" cy="501231"/>
            </a:xfrm>
          </p:grpSpPr>
          <p:grpSp>
            <p:nvGrpSpPr>
              <p:cNvPr id="499" name="Google Shape;499;p6"/>
              <p:cNvGrpSpPr/>
              <p:nvPr/>
            </p:nvGrpSpPr>
            <p:grpSpPr>
              <a:xfrm>
                <a:off x="6634788" y="3744415"/>
                <a:ext cx="151787" cy="151200"/>
                <a:chOff x="6624241" y="3740018"/>
                <a:chExt cx="151787" cy="151200"/>
              </a:xfrm>
            </p:grpSpPr>
            <p:sp>
              <p:nvSpPr>
                <p:cNvPr id="500" name="Google Shape;500;p6"/>
                <p:cNvSpPr/>
                <p:nvPr/>
              </p:nvSpPr>
              <p:spPr>
                <a:xfrm>
                  <a:off x="6667608" y="3783218"/>
                  <a:ext cx="65052" cy="64800"/>
                </a:xfrm>
                <a:prstGeom prst="ellipse">
                  <a:avLst/>
                </a:prstGeom>
                <a:solidFill>
                  <a:schemeClr val="dk1"/>
                </a:solidFill>
                <a:ln cap="flat" cmpd="sng" w="9525">
                  <a:solidFill>
                    <a:schemeClr val="dk1"/>
                  </a:solidFill>
                  <a:prstDash val="solid"/>
                  <a:miter lim="8000"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Calibri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01" name="Google Shape;501;p6"/>
                <p:cNvSpPr/>
                <p:nvPr/>
              </p:nvSpPr>
              <p:spPr>
                <a:xfrm>
                  <a:off x="6624241" y="3740018"/>
                  <a:ext cx="151787" cy="151200"/>
                </a:xfrm>
                <a:prstGeom prst="ellipse">
                  <a:avLst/>
                </a:prstGeom>
                <a:noFill/>
                <a:ln cap="flat" cmpd="sng" w="9525">
                  <a:solidFill>
                    <a:schemeClr val="dk1"/>
                  </a:solidFill>
                  <a:prstDash val="solid"/>
                  <a:miter lim="8000"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Calibri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502" name="Google Shape;502;p6"/>
              <p:cNvSpPr/>
              <p:nvPr/>
            </p:nvSpPr>
            <p:spPr>
              <a:xfrm>
                <a:off x="6983162" y="3560475"/>
                <a:ext cx="79507" cy="79200"/>
              </a:xfrm>
              <a:prstGeom prst="ellipse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03" name="Google Shape;503;p6"/>
              <p:cNvSpPr/>
              <p:nvPr/>
            </p:nvSpPr>
            <p:spPr>
              <a:xfrm>
                <a:off x="7072407" y="3678765"/>
                <a:ext cx="79507" cy="79200"/>
              </a:xfrm>
              <a:prstGeom prst="ellipse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04" name="Google Shape;504;p6"/>
              <p:cNvSpPr/>
              <p:nvPr/>
            </p:nvSpPr>
            <p:spPr>
              <a:xfrm>
                <a:off x="7174092" y="3776538"/>
                <a:ext cx="79507" cy="79200"/>
              </a:xfrm>
              <a:prstGeom prst="ellipse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05" name="Google Shape;505;p6"/>
              <p:cNvSpPr/>
              <p:nvPr/>
            </p:nvSpPr>
            <p:spPr>
              <a:xfrm flipH="1" rot="10800000">
                <a:off x="6988437" y="3982506"/>
                <a:ext cx="79507" cy="79200"/>
              </a:xfrm>
              <a:prstGeom prst="ellipse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06" name="Google Shape;506;p6"/>
              <p:cNvSpPr/>
              <p:nvPr/>
            </p:nvSpPr>
            <p:spPr>
              <a:xfrm flipH="1" rot="10800000">
                <a:off x="7074194" y="3879685"/>
                <a:ext cx="79507" cy="79200"/>
              </a:xfrm>
              <a:prstGeom prst="ellipse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507" name="Google Shape;507;p6"/>
              <p:cNvCxnSpPr/>
              <p:nvPr/>
            </p:nvCxnSpPr>
            <p:spPr>
              <a:xfrm>
                <a:off x="6807558" y="3820015"/>
                <a:ext cx="180000" cy="0"/>
              </a:xfrm>
              <a:prstGeom prst="straightConnector1">
                <a:avLst/>
              </a:prstGeom>
              <a:noFill/>
              <a:ln cap="rnd" cmpd="sng" w="9525">
                <a:solidFill>
                  <a:schemeClr val="dk1"/>
                </a:solidFill>
                <a:prstDash val="solid"/>
                <a:round/>
                <a:headEnd len="sm" w="sm" type="triangle"/>
                <a:tailEnd len="sm" w="sm" type="triangle"/>
              </a:ln>
            </p:spPr>
          </p:cxnSp>
          <p:cxnSp>
            <p:nvCxnSpPr>
              <p:cNvPr id="508" name="Google Shape;508;p6"/>
              <p:cNvCxnSpPr/>
              <p:nvPr/>
            </p:nvCxnSpPr>
            <p:spPr>
              <a:xfrm rot="5400000">
                <a:off x="6943534" y="3816490"/>
                <a:ext cx="180000" cy="0"/>
              </a:xfrm>
              <a:prstGeom prst="straightConnector1">
                <a:avLst/>
              </a:prstGeom>
              <a:noFill/>
              <a:ln cap="rnd" cmpd="sng" w="9525">
                <a:solidFill>
                  <a:schemeClr val="dk1"/>
                </a:solidFill>
                <a:prstDash val="solid"/>
                <a:round/>
                <a:headEnd len="sm" w="sm" type="triangle"/>
                <a:tailEnd len="sm" w="sm" type="triangle"/>
              </a:ln>
            </p:spPr>
          </p:cxnSp>
          <p:cxnSp>
            <p:nvCxnSpPr>
              <p:cNvPr id="509" name="Google Shape;509;p6"/>
              <p:cNvCxnSpPr/>
              <p:nvPr/>
            </p:nvCxnSpPr>
            <p:spPr>
              <a:xfrm>
                <a:off x="6790625" y="3886045"/>
                <a:ext cx="180000" cy="108000"/>
              </a:xfrm>
              <a:prstGeom prst="straightConnector1">
                <a:avLst/>
              </a:prstGeom>
              <a:noFill/>
              <a:ln cap="rnd" cmpd="sng" w="9525">
                <a:solidFill>
                  <a:schemeClr val="dk1"/>
                </a:solidFill>
                <a:prstDash val="solid"/>
                <a:round/>
                <a:headEnd len="sm" w="sm" type="triangle"/>
                <a:tailEnd len="sm" w="sm" type="triangle"/>
              </a:ln>
            </p:spPr>
          </p:cxnSp>
          <p:cxnSp>
            <p:nvCxnSpPr>
              <p:cNvPr id="510" name="Google Shape;510;p6"/>
              <p:cNvCxnSpPr/>
              <p:nvPr/>
            </p:nvCxnSpPr>
            <p:spPr>
              <a:xfrm flipH="1" rot="10800000">
                <a:off x="6791812" y="3637632"/>
                <a:ext cx="180000" cy="108000"/>
              </a:xfrm>
              <a:prstGeom prst="straightConnector1">
                <a:avLst/>
              </a:prstGeom>
              <a:noFill/>
              <a:ln cap="rnd" cmpd="sng" w="9525">
                <a:solidFill>
                  <a:schemeClr val="dk1"/>
                </a:solidFill>
                <a:prstDash val="solid"/>
                <a:round/>
                <a:headEnd len="sm" w="sm" type="triangle"/>
                <a:tailEnd len="sm" w="sm" type="triangle"/>
              </a:ln>
            </p:spPr>
          </p:cxnSp>
        </p:grpSp>
      </p:grpSp>
      <p:grpSp>
        <p:nvGrpSpPr>
          <p:cNvPr id="511" name="Google Shape;511;p6"/>
          <p:cNvGrpSpPr/>
          <p:nvPr/>
        </p:nvGrpSpPr>
        <p:grpSpPr>
          <a:xfrm>
            <a:off x="4192560" y="2410054"/>
            <a:ext cx="810580" cy="830448"/>
            <a:chOff x="6601359" y="3564871"/>
            <a:chExt cx="810580" cy="830448"/>
          </a:xfrm>
        </p:grpSpPr>
        <p:sp>
          <p:nvSpPr>
            <p:cNvPr id="512" name="Google Shape;512;p6"/>
            <p:cNvSpPr txBox="1"/>
            <p:nvPr/>
          </p:nvSpPr>
          <p:spPr>
            <a:xfrm>
              <a:off x="6601359" y="4164527"/>
              <a:ext cx="810580" cy="2307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800"/>
                <a:buFont typeface="Calibri"/>
                <a:buNone/>
              </a:pPr>
              <a:r>
                <a:rPr b="0" i="0" lang="fr-FR" sz="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Participatif</a:t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513" name="Google Shape;513;p6"/>
            <p:cNvGrpSpPr/>
            <p:nvPr/>
          </p:nvGrpSpPr>
          <p:grpSpPr>
            <a:xfrm>
              <a:off x="6630392" y="3564871"/>
              <a:ext cx="618811" cy="501231"/>
              <a:chOff x="6634788" y="3560475"/>
              <a:chExt cx="618811" cy="501231"/>
            </a:xfrm>
          </p:grpSpPr>
          <p:grpSp>
            <p:nvGrpSpPr>
              <p:cNvPr id="514" name="Google Shape;514;p6"/>
              <p:cNvGrpSpPr/>
              <p:nvPr/>
            </p:nvGrpSpPr>
            <p:grpSpPr>
              <a:xfrm>
                <a:off x="6634788" y="3744415"/>
                <a:ext cx="151787" cy="151200"/>
                <a:chOff x="6624241" y="3740018"/>
                <a:chExt cx="151787" cy="151200"/>
              </a:xfrm>
            </p:grpSpPr>
            <p:sp>
              <p:nvSpPr>
                <p:cNvPr id="515" name="Google Shape;515;p6"/>
                <p:cNvSpPr/>
                <p:nvPr/>
              </p:nvSpPr>
              <p:spPr>
                <a:xfrm>
                  <a:off x="6667608" y="3783218"/>
                  <a:ext cx="65052" cy="64800"/>
                </a:xfrm>
                <a:prstGeom prst="ellipse">
                  <a:avLst/>
                </a:prstGeom>
                <a:solidFill>
                  <a:schemeClr val="dk1"/>
                </a:solidFill>
                <a:ln cap="flat" cmpd="sng" w="9525">
                  <a:solidFill>
                    <a:schemeClr val="dk1"/>
                  </a:solidFill>
                  <a:prstDash val="solid"/>
                  <a:miter lim="8000"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Calibri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16" name="Google Shape;516;p6"/>
                <p:cNvSpPr/>
                <p:nvPr/>
              </p:nvSpPr>
              <p:spPr>
                <a:xfrm>
                  <a:off x="6624241" y="3740018"/>
                  <a:ext cx="151787" cy="151200"/>
                </a:xfrm>
                <a:prstGeom prst="ellipse">
                  <a:avLst/>
                </a:prstGeom>
                <a:noFill/>
                <a:ln cap="flat" cmpd="sng" w="9525">
                  <a:solidFill>
                    <a:schemeClr val="dk1"/>
                  </a:solidFill>
                  <a:prstDash val="solid"/>
                  <a:miter lim="8000"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Calibri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517" name="Google Shape;517;p6"/>
              <p:cNvSpPr/>
              <p:nvPr/>
            </p:nvSpPr>
            <p:spPr>
              <a:xfrm>
                <a:off x="6983162" y="3560475"/>
                <a:ext cx="79507" cy="79200"/>
              </a:xfrm>
              <a:prstGeom prst="ellipse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18" name="Google Shape;518;p6"/>
              <p:cNvSpPr/>
              <p:nvPr/>
            </p:nvSpPr>
            <p:spPr>
              <a:xfrm>
                <a:off x="7072407" y="3678765"/>
                <a:ext cx="79507" cy="79200"/>
              </a:xfrm>
              <a:prstGeom prst="ellipse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19" name="Google Shape;519;p6"/>
              <p:cNvSpPr/>
              <p:nvPr/>
            </p:nvSpPr>
            <p:spPr>
              <a:xfrm>
                <a:off x="7174092" y="3776538"/>
                <a:ext cx="79507" cy="79200"/>
              </a:xfrm>
              <a:prstGeom prst="ellipse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20" name="Google Shape;520;p6"/>
              <p:cNvSpPr/>
              <p:nvPr/>
            </p:nvSpPr>
            <p:spPr>
              <a:xfrm flipH="1" rot="10800000">
                <a:off x="6988437" y="3982506"/>
                <a:ext cx="79507" cy="79200"/>
              </a:xfrm>
              <a:prstGeom prst="ellipse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21" name="Google Shape;521;p6"/>
              <p:cNvSpPr/>
              <p:nvPr/>
            </p:nvSpPr>
            <p:spPr>
              <a:xfrm flipH="1" rot="10800000">
                <a:off x="7074194" y="3879685"/>
                <a:ext cx="79507" cy="79200"/>
              </a:xfrm>
              <a:prstGeom prst="ellipse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522" name="Google Shape;522;p6"/>
              <p:cNvCxnSpPr/>
              <p:nvPr/>
            </p:nvCxnSpPr>
            <p:spPr>
              <a:xfrm>
                <a:off x="6807558" y="3820015"/>
                <a:ext cx="288000" cy="0"/>
              </a:xfrm>
              <a:prstGeom prst="straightConnector1">
                <a:avLst/>
              </a:prstGeom>
              <a:noFill/>
              <a:ln cap="rnd" cmpd="sng" w="9525">
                <a:solidFill>
                  <a:schemeClr val="dk1"/>
                </a:solidFill>
                <a:prstDash val="solid"/>
                <a:round/>
                <a:headEnd len="sm" w="sm" type="triangle"/>
                <a:tailEnd len="sm" w="sm" type="triangle"/>
              </a:ln>
            </p:spPr>
          </p:cxnSp>
          <p:cxnSp>
            <p:nvCxnSpPr>
              <p:cNvPr id="523" name="Google Shape;523;p6"/>
              <p:cNvCxnSpPr/>
              <p:nvPr/>
            </p:nvCxnSpPr>
            <p:spPr>
              <a:xfrm>
                <a:off x="6790625" y="3886045"/>
                <a:ext cx="180000" cy="108000"/>
              </a:xfrm>
              <a:prstGeom prst="straightConnector1">
                <a:avLst/>
              </a:prstGeom>
              <a:noFill/>
              <a:ln cap="rnd" cmpd="sng" w="9525">
                <a:solidFill>
                  <a:schemeClr val="dk1"/>
                </a:solidFill>
                <a:prstDash val="solid"/>
                <a:round/>
                <a:headEnd len="sm" w="sm" type="triangle"/>
                <a:tailEnd len="sm" w="sm" type="triangle"/>
              </a:ln>
            </p:spPr>
          </p:cxnSp>
          <p:cxnSp>
            <p:nvCxnSpPr>
              <p:cNvPr id="524" name="Google Shape;524;p6"/>
              <p:cNvCxnSpPr/>
              <p:nvPr/>
            </p:nvCxnSpPr>
            <p:spPr>
              <a:xfrm flipH="1" rot="10800000">
                <a:off x="6791812" y="3637632"/>
                <a:ext cx="180000" cy="108000"/>
              </a:xfrm>
              <a:prstGeom prst="straightConnector1">
                <a:avLst/>
              </a:prstGeom>
              <a:noFill/>
              <a:ln cap="rnd" cmpd="sng" w="9525">
                <a:solidFill>
                  <a:schemeClr val="dk1"/>
                </a:solidFill>
                <a:prstDash val="solid"/>
                <a:round/>
                <a:headEnd len="sm" w="sm" type="triangle"/>
                <a:tailEnd len="sm" w="sm" type="triangle"/>
              </a:ln>
            </p:spPr>
          </p:cxnSp>
        </p:grpSp>
      </p:grpSp>
      <p:sp>
        <p:nvSpPr>
          <p:cNvPr id="525" name="Google Shape;525;p6"/>
          <p:cNvSpPr txBox="1"/>
          <p:nvPr/>
        </p:nvSpPr>
        <p:spPr>
          <a:xfrm>
            <a:off x="4083516" y="1807740"/>
            <a:ext cx="2785800" cy="388500"/>
          </a:xfrm>
          <a:prstGeom prst="rect">
            <a:avLst/>
          </a:prstGeom>
          <a:solidFill>
            <a:srgbClr val="01293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50"/>
              <a:buFont typeface="Calibri"/>
              <a:buNone/>
            </a:pPr>
            <a:r>
              <a:rPr b="0" i="0" lang="fr-FR" sz="105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Modes pédagogiques de la rencontre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50"/>
              <a:buFont typeface="Calibri"/>
              <a:buNone/>
            </a:pPr>
            <a:r>
              <a:rPr b="0" i="0" lang="fr-FR" sz="105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(O. Masson, 2021)</a:t>
            </a:r>
            <a:endParaRPr b="0" i="0" sz="105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26" name="Google Shape;526;p6"/>
          <p:cNvGrpSpPr/>
          <p:nvPr/>
        </p:nvGrpSpPr>
        <p:grpSpPr>
          <a:xfrm>
            <a:off x="2375705" y="4957039"/>
            <a:ext cx="920703" cy="488158"/>
            <a:chOff x="2368445" y="4808309"/>
            <a:chExt cx="920703" cy="488158"/>
          </a:xfrm>
        </p:grpSpPr>
        <p:sp>
          <p:nvSpPr>
            <p:cNvPr id="527" name="Google Shape;527;p6"/>
            <p:cNvSpPr txBox="1"/>
            <p:nvPr/>
          </p:nvSpPr>
          <p:spPr>
            <a:xfrm>
              <a:off x="2368445" y="4982493"/>
              <a:ext cx="920703" cy="31397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750"/>
                <a:buFont typeface="Montserrat"/>
                <a:buNone/>
              </a:pPr>
              <a:r>
                <a:rPr b="0" i="0" lang="fr-FR" sz="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Cloison mobile</a:t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8" name="Google Shape;528;p6"/>
            <p:cNvSpPr/>
            <p:nvPr/>
          </p:nvSpPr>
          <p:spPr>
            <a:xfrm>
              <a:off x="2794384" y="4808309"/>
              <a:ext cx="96691" cy="179049"/>
            </a:xfrm>
            <a:prstGeom prst="roundRect">
              <a:avLst>
                <a:gd fmla="val 16667" name="adj"/>
              </a:avLst>
            </a:prstGeom>
            <a:noFill/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t/>
              </a:r>
              <a:endPara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29" name="Google Shape;529;p6"/>
          <p:cNvGrpSpPr/>
          <p:nvPr/>
        </p:nvGrpSpPr>
        <p:grpSpPr>
          <a:xfrm>
            <a:off x="1448978" y="4960578"/>
            <a:ext cx="916191" cy="492286"/>
            <a:chOff x="1441718" y="4811848"/>
            <a:chExt cx="916191" cy="492286"/>
          </a:xfrm>
        </p:grpSpPr>
        <p:pic>
          <p:nvPicPr>
            <p:cNvPr descr="Branché débranché avec un remplissage uni" id="530" name="Google Shape;530;p6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806210" y="4811848"/>
              <a:ext cx="187273" cy="18727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31" name="Google Shape;531;p6"/>
            <p:cNvSpPr txBox="1"/>
            <p:nvPr/>
          </p:nvSpPr>
          <p:spPr>
            <a:xfrm>
              <a:off x="1441718" y="4974826"/>
              <a:ext cx="916191" cy="32930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750"/>
                <a:buFont typeface="Montserrat"/>
                <a:buNone/>
              </a:pPr>
              <a:r>
                <a:rPr b="0" i="0" lang="fr-FR" sz="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Prise</a:t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32" name="Google Shape;532;p6"/>
          <p:cNvGrpSpPr/>
          <p:nvPr/>
        </p:nvGrpSpPr>
        <p:grpSpPr>
          <a:xfrm>
            <a:off x="516697" y="4993015"/>
            <a:ext cx="921746" cy="465145"/>
            <a:chOff x="509437" y="4844285"/>
            <a:chExt cx="921746" cy="465145"/>
          </a:xfrm>
        </p:grpSpPr>
        <p:sp>
          <p:nvSpPr>
            <p:cNvPr id="533" name="Google Shape;533;p6"/>
            <p:cNvSpPr/>
            <p:nvPr/>
          </p:nvSpPr>
          <p:spPr>
            <a:xfrm>
              <a:off x="899661" y="4844285"/>
              <a:ext cx="157096" cy="149612"/>
            </a:xfrm>
            <a:prstGeom prst="flowChartManualOperation">
              <a:avLst/>
            </a:prstGeom>
            <a:solidFill>
              <a:schemeClr val="lt1"/>
            </a:solidFill>
            <a:ln cap="flat" cmpd="sng" w="12700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4" name="Google Shape;534;p6"/>
            <p:cNvSpPr txBox="1"/>
            <p:nvPr/>
          </p:nvSpPr>
          <p:spPr>
            <a:xfrm>
              <a:off x="509437" y="4969530"/>
              <a:ext cx="921746" cy="339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750"/>
                <a:buFont typeface="Montserrat"/>
                <a:buNone/>
              </a:pPr>
              <a:r>
                <a:rPr b="0" i="0" lang="fr-FR" sz="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Pupitre d’animation</a:t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35" name="Google Shape;535;p6"/>
          <p:cNvGrpSpPr/>
          <p:nvPr/>
        </p:nvGrpSpPr>
        <p:grpSpPr>
          <a:xfrm>
            <a:off x="2373963" y="4306839"/>
            <a:ext cx="920703" cy="512647"/>
            <a:chOff x="2373963" y="4137533"/>
            <a:chExt cx="920703" cy="512647"/>
          </a:xfrm>
        </p:grpSpPr>
        <p:pic>
          <p:nvPicPr>
            <p:cNvPr descr="Caméra vidéo avec un remplissage uni" id="536" name="Google Shape;536;p6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2737761" y="4137533"/>
              <a:ext cx="252741" cy="252741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37" name="Google Shape;537;p6"/>
            <p:cNvSpPr txBox="1"/>
            <p:nvPr/>
          </p:nvSpPr>
          <p:spPr>
            <a:xfrm>
              <a:off x="2373963" y="4336206"/>
              <a:ext cx="920703" cy="31397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750"/>
                <a:buFont typeface="Montserrat"/>
                <a:buNone/>
              </a:pPr>
              <a:r>
                <a:rPr b="0" i="0" lang="fr-FR" sz="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Caméra</a:t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38" name="Google Shape;538;p6"/>
          <p:cNvGrpSpPr/>
          <p:nvPr/>
        </p:nvGrpSpPr>
        <p:grpSpPr>
          <a:xfrm>
            <a:off x="1447236" y="4336468"/>
            <a:ext cx="916191" cy="490686"/>
            <a:chOff x="1447236" y="4167161"/>
            <a:chExt cx="916191" cy="490686"/>
          </a:xfrm>
        </p:grpSpPr>
        <p:pic>
          <p:nvPicPr>
            <p:cNvPr descr="Notes Post-it 3 avec un remplissage uni" id="539" name="Google Shape;539;p6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1796816" y="4167161"/>
              <a:ext cx="196667" cy="19666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40" name="Google Shape;540;p6"/>
            <p:cNvSpPr txBox="1"/>
            <p:nvPr/>
          </p:nvSpPr>
          <p:spPr>
            <a:xfrm>
              <a:off x="1447236" y="4328539"/>
              <a:ext cx="916191" cy="32930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750"/>
                <a:buFont typeface="Montserrat"/>
                <a:buNone/>
              </a:pPr>
              <a:r>
                <a:rPr b="0" i="0" lang="fr-FR" sz="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Post-it</a:t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41" name="Google Shape;541;p6"/>
          <p:cNvGrpSpPr/>
          <p:nvPr/>
        </p:nvGrpSpPr>
        <p:grpSpPr>
          <a:xfrm>
            <a:off x="514954" y="4343035"/>
            <a:ext cx="921746" cy="489414"/>
            <a:chOff x="514954" y="4173729"/>
            <a:chExt cx="921746" cy="489414"/>
          </a:xfrm>
        </p:grpSpPr>
        <p:pic>
          <p:nvPicPr>
            <p:cNvPr id="542" name="Google Shape;542;p6"/>
            <p:cNvPicPr preferRelativeResize="0"/>
            <p:nvPr/>
          </p:nvPicPr>
          <p:blipFill rotWithShape="1">
            <a:blip r:embed="rId6">
              <a:alphaModFix/>
            </a:blip>
            <a:srcRect b="38012" l="6840" r="10094" t="15020"/>
            <a:stretch/>
          </p:blipFill>
          <p:spPr>
            <a:xfrm>
              <a:off x="811369" y="4173729"/>
              <a:ext cx="323134" cy="21100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43" name="Google Shape;543;p6"/>
            <p:cNvSpPr txBox="1"/>
            <p:nvPr/>
          </p:nvSpPr>
          <p:spPr>
            <a:xfrm>
              <a:off x="514954" y="4323243"/>
              <a:ext cx="921746" cy="339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750"/>
                <a:buFont typeface="Montserrat"/>
                <a:buNone/>
              </a:pPr>
              <a:r>
                <a:rPr b="0" i="0" lang="fr-FR" sz="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Tablette graphique</a:t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44" name="Google Shape;544;p6"/>
          <p:cNvGrpSpPr/>
          <p:nvPr/>
        </p:nvGrpSpPr>
        <p:grpSpPr>
          <a:xfrm>
            <a:off x="2374188" y="3644082"/>
            <a:ext cx="920703" cy="525203"/>
            <a:chOff x="2374188" y="3562103"/>
            <a:chExt cx="920703" cy="525203"/>
          </a:xfrm>
        </p:grpSpPr>
        <p:pic>
          <p:nvPicPr>
            <p:cNvPr descr="Ordinateur portable avec un remplissage uni" id="545" name="Google Shape;545;p6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2726076" y="3562103"/>
              <a:ext cx="281052" cy="281052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46" name="Google Shape;546;p6"/>
            <p:cNvSpPr txBox="1"/>
            <p:nvPr/>
          </p:nvSpPr>
          <p:spPr>
            <a:xfrm>
              <a:off x="2374188" y="3773332"/>
              <a:ext cx="920703" cy="31397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750"/>
                <a:buFont typeface="Montserrat"/>
                <a:buNone/>
              </a:pPr>
              <a:r>
                <a:rPr b="0" i="0" lang="fr-FR" sz="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Ordinateur</a:t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47" name="Google Shape;547;p6"/>
          <p:cNvGrpSpPr/>
          <p:nvPr/>
        </p:nvGrpSpPr>
        <p:grpSpPr>
          <a:xfrm>
            <a:off x="1447461" y="3670830"/>
            <a:ext cx="916191" cy="506122"/>
            <a:chOff x="1447461" y="3588851"/>
            <a:chExt cx="916191" cy="506122"/>
          </a:xfrm>
        </p:grpSpPr>
        <p:pic>
          <p:nvPicPr>
            <p:cNvPr descr="Sans fil avec un remplissage uni" id="548" name="Google Shape;548;p6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1780106" y="3588851"/>
              <a:ext cx="238641" cy="238641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49" name="Google Shape;549;p6"/>
            <p:cNvSpPr txBox="1"/>
            <p:nvPr/>
          </p:nvSpPr>
          <p:spPr>
            <a:xfrm>
              <a:off x="1447461" y="3765665"/>
              <a:ext cx="916191" cy="32930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750"/>
                <a:buFont typeface="Montserrat"/>
                <a:buNone/>
              </a:pPr>
              <a:r>
                <a:rPr b="0" i="0" lang="fr-FR" sz="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Wifi</a:t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50" name="Google Shape;550;p6"/>
          <p:cNvGrpSpPr/>
          <p:nvPr/>
        </p:nvGrpSpPr>
        <p:grpSpPr>
          <a:xfrm>
            <a:off x="515180" y="3713444"/>
            <a:ext cx="921746" cy="468804"/>
            <a:chOff x="515180" y="3631465"/>
            <a:chExt cx="921746" cy="468804"/>
          </a:xfrm>
        </p:grpSpPr>
        <p:pic>
          <p:nvPicPr>
            <p:cNvPr id="551" name="Google Shape;551;p6"/>
            <p:cNvPicPr preferRelativeResize="0"/>
            <p:nvPr/>
          </p:nvPicPr>
          <p:blipFill rotWithShape="1">
            <a:blip r:embed="rId9">
              <a:alphaModFix/>
            </a:blip>
            <a:srcRect b="31299" l="12071" r="13863" t="17050"/>
            <a:stretch/>
          </p:blipFill>
          <p:spPr>
            <a:xfrm flipH="1" rot="10800000">
              <a:off x="887170" y="3631465"/>
              <a:ext cx="241814" cy="16891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52" name="Google Shape;552;p6"/>
            <p:cNvSpPr txBox="1"/>
            <p:nvPr/>
          </p:nvSpPr>
          <p:spPr>
            <a:xfrm>
              <a:off x="515180" y="3760369"/>
              <a:ext cx="921746" cy="339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750"/>
                <a:buFont typeface="Montserrat"/>
                <a:buNone/>
              </a:pPr>
              <a:r>
                <a:rPr b="0" i="0" lang="fr-FR" sz="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Système de visioconférence</a:t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53" name="Google Shape;553;p6"/>
          <p:cNvGrpSpPr/>
          <p:nvPr/>
        </p:nvGrpSpPr>
        <p:grpSpPr>
          <a:xfrm>
            <a:off x="2379706" y="3006656"/>
            <a:ext cx="920703" cy="499872"/>
            <a:chOff x="2379706" y="2941147"/>
            <a:chExt cx="920703" cy="499872"/>
          </a:xfrm>
        </p:grpSpPr>
        <p:pic>
          <p:nvPicPr>
            <p:cNvPr id="554" name="Google Shape;554;p6"/>
            <p:cNvPicPr preferRelativeResize="0"/>
            <p:nvPr/>
          </p:nvPicPr>
          <p:blipFill rotWithShape="1">
            <a:blip r:embed="rId10">
              <a:alphaModFix/>
            </a:blip>
            <a:srcRect b="19394" l="9353" r="10034" t="6170"/>
            <a:stretch/>
          </p:blipFill>
          <p:spPr>
            <a:xfrm>
              <a:off x="2784721" y="2941147"/>
              <a:ext cx="223456" cy="19879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55" name="Google Shape;555;p6"/>
            <p:cNvSpPr txBox="1"/>
            <p:nvPr/>
          </p:nvSpPr>
          <p:spPr>
            <a:xfrm>
              <a:off x="2379706" y="3127045"/>
              <a:ext cx="920703" cy="31397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750"/>
                <a:buFont typeface="Montserrat"/>
                <a:buNone/>
              </a:pPr>
              <a:r>
                <a:rPr b="0" i="0" lang="fr-FR" sz="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Tableau</a:t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56" name="Google Shape;556;p6"/>
          <p:cNvGrpSpPr/>
          <p:nvPr/>
        </p:nvGrpSpPr>
        <p:grpSpPr>
          <a:xfrm>
            <a:off x="1452979" y="2981178"/>
            <a:ext cx="916191" cy="533017"/>
            <a:chOff x="1452979" y="2915669"/>
            <a:chExt cx="916191" cy="533017"/>
          </a:xfrm>
        </p:grpSpPr>
        <p:pic>
          <p:nvPicPr>
            <p:cNvPr descr="Projecteur avec un remplissage uni" id="557" name="Google Shape;557;p6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1762303" y="2915669"/>
              <a:ext cx="291591" cy="291591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58" name="Google Shape;558;p6"/>
            <p:cNvSpPr txBox="1"/>
            <p:nvPr/>
          </p:nvSpPr>
          <p:spPr>
            <a:xfrm>
              <a:off x="1452979" y="3119378"/>
              <a:ext cx="916191" cy="32930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750"/>
                <a:buFont typeface="Montserrat"/>
                <a:buNone/>
              </a:pPr>
              <a:r>
                <a:rPr b="0" i="0" lang="fr-FR" sz="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Vidéo-projecteur</a:t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59" name="Google Shape;559;p6"/>
          <p:cNvGrpSpPr/>
          <p:nvPr/>
        </p:nvGrpSpPr>
        <p:grpSpPr>
          <a:xfrm>
            <a:off x="520698" y="3109522"/>
            <a:ext cx="921746" cy="409969"/>
            <a:chOff x="520698" y="3044013"/>
            <a:chExt cx="921746" cy="409969"/>
          </a:xfrm>
        </p:grpSpPr>
        <p:sp>
          <p:nvSpPr>
            <p:cNvPr id="560" name="Google Shape;560;p6"/>
            <p:cNvSpPr/>
            <p:nvPr/>
          </p:nvSpPr>
          <p:spPr>
            <a:xfrm>
              <a:off x="701400" y="3044013"/>
              <a:ext cx="575366" cy="43083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dot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1" name="Google Shape;561;p6"/>
            <p:cNvSpPr txBox="1"/>
            <p:nvPr/>
          </p:nvSpPr>
          <p:spPr>
            <a:xfrm>
              <a:off x="520698" y="3114082"/>
              <a:ext cx="921746" cy="339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750"/>
                <a:buFont typeface="Montserrat"/>
                <a:buNone/>
              </a:pPr>
              <a:r>
                <a:rPr b="0" i="0" lang="fr-FR" sz="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Écran interactif</a:t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62" name="Google Shape;562;p6"/>
          <p:cNvGrpSpPr/>
          <p:nvPr/>
        </p:nvGrpSpPr>
        <p:grpSpPr>
          <a:xfrm>
            <a:off x="2369170" y="2389453"/>
            <a:ext cx="920703" cy="454170"/>
            <a:chOff x="2369170" y="2389453"/>
            <a:chExt cx="920703" cy="454170"/>
          </a:xfrm>
        </p:grpSpPr>
        <p:sp>
          <p:nvSpPr>
            <p:cNvPr id="563" name="Google Shape;563;p6"/>
            <p:cNvSpPr txBox="1"/>
            <p:nvPr/>
          </p:nvSpPr>
          <p:spPr>
            <a:xfrm>
              <a:off x="2369170" y="2529649"/>
              <a:ext cx="920703" cy="31397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750"/>
                <a:buFont typeface="Montserrat"/>
                <a:buNone/>
              </a:pPr>
              <a:r>
                <a:rPr b="0" i="0" lang="fr-FR" sz="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Chaise mobile avec tablette</a:t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564" name="Google Shape;564;p6"/>
            <p:cNvGrpSpPr/>
            <p:nvPr/>
          </p:nvGrpSpPr>
          <p:grpSpPr>
            <a:xfrm>
              <a:off x="2789310" y="2389453"/>
              <a:ext cx="142240" cy="130142"/>
              <a:chOff x="0" y="0"/>
              <a:chExt cx="142325" cy="130194"/>
            </a:xfrm>
          </p:grpSpPr>
          <p:sp>
            <p:nvSpPr>
              <p:cNvPr id="565" name="Google Shape;565;p6"/>
              <p:cNvSpPr/>
              <p:nvPr/>
            </p:nvSpPr>
            <p:spPr>
              <a:xfrm>
                <a:off x="0" y="0"/>
                <a:ext cx="108000" cy="1080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9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66" name="Google Shape;566;p6"/>
              <p:cNvSpPr/>
              <p:nvPr/>
            </p:nvSpPr>
            <p:spPr>
              <a:xfrm>
                <a:off x="34376" y="58439"/>
                <a:ext cx="107949" cy="71755"/>
              </a:xfrm>
              <a:prstGeom prst="roundRect">
                <a:avLst>
                  <a:gd fmla="val 16667" name="adj"/>
                </a:avLst>
              </a:prstGeom>
              <a:noFill/>
              <a:ln cap="flat" cmpd="sng" w="12700">
                <a:solidFill>
                  <a:schemeClr val="dk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9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567" name="Google Shape;567;p6"/>
          <p:cNvGrpSpPr/>
          <p:nvPr/>
        </p:nvGrpSpPr>
        <p:grpSpPr>
          <a:xfrm>
            <a:off x="1442443" y="2391510"/>
            <a:ext cx="916191" cy="459781"/>
            <a:chOff x="1442443" y="2391510"/>
            <a:chExt cx="916191" cy="459781"/>
          </a:xfrm>
        </p:grpSpPr>
        <p:sp>
          <p:nvSpPr>
            <p:cNvPr id="568" name="Google Shape;568;p6"/>
            <p:cNvSpPr/>
            <p:nvPr/>
          </p:nvSpPr>
          <p:spPr>
            <a:xfrm rot="10800000">
              <a:off x="1742769" y="2391510"/>
              <a:ext cx="308635" cy="143843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9" name="Google Shape;569;p6"/>
            <p:cNvSpPr txBox="1"/>
            <p:nvPr/>
          </p:nvSpPr>
          <p:spPr>
            <a:xfrm>
              <a:off x="1442443" y="2521983"/>
              <a:ext cx="916191" cy="32930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750"/>
                <a:buFont typeface="Montserrat"/>
                <a:buNone/>
              </a:pPr>
              <a:r>
                <a:rPr b="0" i="0" lang="fr-FR" sz="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Table mobile</a:t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70" name="Google Shape;570;p6"/>
          <p:cNvGrpSpPr/>
          <p:nvPr/>
        </p:nvGrpSpPr>
        <p:grpSpPr>
          <a:xfrm>
            <a:off x="510162" y="2416429"/>
            <a:ext cx="921746" cy="440158"/>
            <a:chOff x="510162" y="2416429"/>
            <a:chExt cx="921746" cy="440158"/>
          </a:xfrm>
        </p:grpSpPr>
        <p:sp>
          <p:nvSpPr>
            <p:cNvPr id="571" name="Google Shape;571;p6"/>
            <p:cNvSpPr txBox="1"/>
            <p:nvPr/>
          </p:nvSpPr>
          <p:spPr>
            <a:xfrm>
              <a:off x="510162" y="2516687"/>
              <a:ext cx="921746" cy="339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750"/>
                <a:buFont typeface="Montserrat"/>
                <a:buNone/>
              </a:pPr>
              <a:r>
                <a:rPr b="0" i="0" lang="fr-FR" sz="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Chaise</a:t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2" name="Google Shape;572;p6"/>
            <p:cNvSpPr/>
            <p:nvPr/>
          </p:nvSpPr>
          <p:spPr>
            <a:xfrm>
              <a:off x="923275" y="2416429"/>
              <a:ext cx="107936" cy="107957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73" name="Google Shape;573;p6"/>
          <p:cNvSpPr txBox="1"/>
          <p:nvPr/>
        </p:nvSpPr>
        <p:spPr>
          <a:xfrm>
            <a:off x="510162" y="1801739"/>
            <a:ext cx="2785723" cy="388456"/>
          </a:xfrm>
          <a:prstGeom prst="rect">
            <a:avLst/>
          </a:prstGeom>
          <a:solidFill>
            <a:srgbClr val="01293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50"/>
              <a:buFont typeface="Calibri"/>
              <a:buNone/>
            </a:pPr>
            <a:r>
              <a:rPr b="0" i="0" lang="fr-FR" sz="105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Exemples d’équipements pédagogiques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4" name="Google Shape;574;p6"/>
          <p:cNvSpPr txBox="1"/>
          <p:nvPr>
            <p:ph idx="1" type="body"/>
          </p:nvPr>
        </p:nvSpPr>
        <p:spPr>
          <a:xfrm>
            <a:off x="378142" y="1308100"/>
            <a:ext cx="6806565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r-FR" sz="1400"/>
              <a:t>Vous trouverez ici les objets réutilisables que vous pouvez copier-coller dans votre fiche.</a:t>
            </a:r>
            <a:endParaRPr/>
          </a:p>
        </p:txBody>
      </p:sp>
      <p:sp>
        <p:nvSpPr>
          <p:cNvPr id="575" name="Google Shape;575;p6"/>
          <p:cNvSpPr txBox="1"/>
          <p:nvPr>
            <p:ph type="title"/>
          </p:nvPr>
        </p:nvSpPr>
        <p:spPr>
          <a:xfrm>
            <a:off x="523236" y="469900"/>
            <a:ext cx="6510027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r-FR" sz="3600" u="none">
                <a:solidFill>
                  <a:srgbClr val="01293E"/>
                </a:solidFill>
                <a:latin typeface="Calibri"/>
                <a:ea typeface="Calibri"/>
                <a:cs typeface="Calibri"/>
                <a:sym typeface="Calibri"/>
              </a:rPr>
              <a:t>Banque d’objets</a:t>
            </a:r>
            <a:endParaRPr u="none">
              <a:solidFill>
                <a:srgbClr val="01293E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6393B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2023-12-19T15:17:25Z</dcterms:created>
  <dc:creator>LearningLab Network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2023-03-21T10:00:00Z</vt:filetime>
  </property>
  <property fmtid="{D5CDD505-2E9C-101B-9397-08002B2CF9AE}" pid="3" name="Creator">
    <vt:lpwstr>Adobe Illustrator 27.3 (Macintosh)</vt:lpwstr>
  </property>
  <property fmtid="{D5CDD505-2E9C-101B-9397-08002B2CF9AE}" pid="4" name="LastSaved">
    <vt:filetime>2023-12-19T10:00:00Z</vt:filetime>
  </property>
  <property fmtid="{D5CDD505-2E9C-101B-9397-08002B2CF9AE}" pid="5" name="ContentTypeId">
    <vt:lpwstr>0x0101003DCCC1B8BBCBD044B0A3ED87D4360FB2</vt:lpwstr>
  </property>
  <property fmtid="{D5CDD505-2E9C-101B-9397-08002B2CF9AE}" pid="6" name="MediaServiceImageTags">
    <vt:lpwstr/>
  </property>
</Properties>
</file>